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53"/>
  </p:notesMasterIdLst>
  <p:sldIdLst>
    <p:sldId id="1094" r:id="rId2"/>
    <p:sldId id="1095" r:id="rId3"/>
    <p:sldId id="1096" r:id="rId4"/>
    <p:sldId id="1097" r:id="rId5"/>
    <p:sldId id="1098" r:id="rId6"/>
    <p:sldId id="1099" r:id="rId7"/>
    <p:sldId id="1100" r:id="rId8"/>
    <p:sldId id="1101" r:id="rId9"/>
    <p:sldId id="1102" r:id="rId10"/>
    <p:sldId id="1103" r:id="rId11"/>
    <p:sldId id="1104" r:id="rId12"/>
    <p:sldId id="1105" r:id="rId13"/>
    <p:sldId id="1106" r:id="rId14"/>
    <p:sldId id="1107" r:id="rId15"/>
    <p:sldId id="1126" r:id="rId16"/>
    <p:sldId id="1108" r:id="rId17"/>
    <p:sldId id="1109" r:id="rId18"/>
    <p:sldId id="1110" r:id="rId19"/>
    <p:sldId id="1111" r:id="rId20"/>
    <p:sldId id="1112" r:id="rId21"/>
    <p:sldId id="1113" r:id="rId22"/>
    <p:sldId id="1114" r:id="rId23"/>
    <p:sldId id="1115" r:id="rId24"/>
    <p:sldId id="1116" r:id="rId25"/>
    <p:sldId id="1117" r:id="rId26"/>
    <p:sldId id="1118" r:id="rId27"/>
    <p:sldId id="1119" r:id="rId28"/>
    <p:sldId id="1120" r:id="rId29"/>
    <p:sldId id="1121" r:id="rId30"/>
    <p:sldId id="1122" r:id="rId31"/>
    <p:sldId id="1123" r:id="rId32"/>
    <p:sldId id="1124" r:id="rId33"/>
    <p:sldId id="1125" r:id="rId34"/>
    <p:sldId id="1129" r:id="rId35"/>
    <p:sldId id="1130" r:id="rId36"/>
    <p:sldId id="1131" r:id="rId37"/>
    <p:sldId id="1132" r:id="rId38"/>
    <p:sldId id="1133" r:id="rId39"/>
    <p:sldId id="1134" r:id="rId40"/>
    <p:sldId id="1135" r:id="rId41"/>
    <p:sldId id="1136" r:id="rId42"/>
    <p:sldId id="1137" r:id="rId43"/>
    <p:sldId id="1138" r:id="rId44"/>
    <p:sldId id="1139" r:id="rId45"/>
    <p:sldId id="1141" r:id="rId46"/>
    <p:sldId id="1140" r:id="rId47"/>
    <p:sldId id="1142" r:id="rId48"/>
    <p:sldId id="1143" r:id="rId49"/>
    <p:sldId id="1144" r:id="rId50"/>
    <p:sldId id="1145" r:id="rId51"/>
    <p:sldId id="92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ama Sohrab" initials="OS" lastIdx="1" clrIdx="0">
    <p:extLst>
      <p:ext uri="{19B8F6BF-5375-455C-9EA6-DF929625EA0E}">
        <p15:presenceInfo xmlns:p15="http://schemas.microsoft.com/office/powerpoint/2012/main" userId="Osama Sohra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9" autoAdjust="0"/>
    <p:restoredTop sz="94660"/>
  </p:normalViewPr>
  <p:slideViewPr>
    <p:cSldViewPr snapToGrid="0">
      <p:cViewPr varScale="1">
        <p:scale>
          <a:sx n="84" d="100"/>
          <a:sy n="84" d="100"/>
        </p:scale>
        <p:origin x="706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3T19:24:38.8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12452 11757,'25'50,"-25"-25,25 0,-25 49,0-24,0-1,24-24,-24 0,0 49,25-24,-25 0,0-26,0 1,0-50,0 1,0-1,0 0,0 0,0 0,0-24,0 24,0 0,0 0,0 0,0 1,0-1,0 0,0 0,-25 25,25-25,0 1,0-1,-24 25,24-25,0 0,0 0,24 25,1 25,25 50,-25-51,-1 26,26-25,-25 0,0-25,-1 24,1-24,-25 25,0 0,25-25,-25 25,0 0,25-25,0 0,-25 24,0 1,24 0,-24 0,25-25,-25 25,0-50,0-25,0 25,0 1,0-1,25-25,-25 25,0 1,0-1,0-25,0 25,25 1,-25-1,0 0,0 0,0 0,0 1,0-1,0 0,25 25,-25-25</inkml:trace>
  <inkml:trace contextRef="#ctx0" brushRef="#br0" timeOffset="4307.1321">13370 11906,'-25'0,"0"0,0 0,1 0,-1 0,25 25,0 0,0 0,0-1,0 1,0 0,25-25,-1 0,51 0,-50 0,-1 0,1 0,-25-25,0 0,0 1,-25 24,25-25,-24 25</inkml:trace>
  <inkml:trace contextRef="#ctx0" brushRef="#br0" timeOffset="6435.7542">13717 11807,'0'25,"0"24,0-24,0 0,0 0,0 0,25-25,0 0,-1 0,1 0,0 0,0 0,-25-25,0 0,0 0,0 0,0 1,0 48,25-24,-1 25,-24 0,50 0,-25-25,0 0,-25 25,49-25,-24 0,0 0,0 0,-1 0,-24-50,0 25,0 0,0-24,0 24,0 0,0 0,0 1,0-1</inkml:trace>
  <inkml:trace contextRef="#ctx0" brushRef="#br0" timeOffset="9449.6232">15751 11633,'0'-24,"0"-1,-25 50,25-1,0 1,0 0,0 0,0 0,0-1,0 1,0 0,0 0,0 0,0-1,0 26,0-25,0 24,0-24,0 0,0 0,0 0,0 24,0-24,0 0,0 0,0 0,0-1,0 1,0 0</inkml:trace>
  <inkml:trace contextRef="#ctx0" brushRef="#br0" timeOffset="10111.1652">15553 11956,'24'0,"1"0,0 0,0 0,0-25,49 0,-49 25,49 0,-49 0,0 0</inkml:trace>
  <inkml:trace contextRef="#ctx0" brushRef="#br0" timeOffset="10822.1807">16173 11286,'0'25,"0"0,0 0,-25-1,25 1,-25-25,25 25,-25 0,0 0,1-1,24 1,-25-25</inkml:trace>
  <inkml:trace contextRef="#ctx0" brushRef="#br0" timeOffset="12060.7894">16470 11609,'-24'0,"24"24,-25 1,25 0,0 0,0 0,0-1,0 1,0 0,0 0,0 0,0-1,0 1,0 0,0 0,0 0,0-1,0 1,25-25,-1 0,1 0,0 0,0 25,0 0,-1-25</inkml:trace>
  <inkml:trace contextRef="#ctx0" brushRef="#br0" timeOffset="13653.1597">16669 11683,'25'-25,"-1"0,-24 1,25 24,0 0,0 24,0 1,-1 0,-24 0,25 0,-25-1,25-24,-25 25,0 0,0 0,0 0,0-1,0 1,-25 0,0 0,25 0,25-50,0 25,-25-25,25 25</inkml:trace>
  <inkml:trace contextRef="#ctx0" brushRef="#br0" timeOffset="15047.7856">17115 11683,'0'-25,"-25"25,1 0,-1 0,0 25,0-25,25 25,-25 0,25-1,0 1,0 0,0 0,0 0,0-1,0 1,25 0,0-25,0 0,0 0,-1 0,1 0,0 25,0-25,0 0</inkml:trace>
  <inkml:trace contextRef="#ctx0" brushRef="#br0" timeOffset="16188.3094">17363 11361,'0'24,"25"-24,-25 25,50 0,-1 0,-24 0,25-25,-25 49,-1-49,-24 25,25-25,-25 25,25-25,-25 25,0-1,0 1,0 0,0 25,0-26,0 1,0 0,-50 0,26 0,24-1,-25-24,0 0,25 25,-25-25</inkml:trace>
  <inkml:trace contextRef="#ctx0" brushRef="#br0" timeOffset="16942.4246">17835 11683,'24'0,"1"0,0 0,25 0,24 0,0 0,-24 0,24-25,-24 25,0 0,-26 0,1 0</inkml:trace>
  <inkml:trace contextRef="#ctx0" brushRef="#br0" timeOffset="17783.2533">17959 11832,'24'0,"1"0,0 0,25 0,-1 0,-24 0,0 0,0 0,-1 0,-24-25,25 25,0 0,0 0,0 0</inkml:trace>
  <inkml:trace contextRef="#ctx0" brushRef="#br0" timeOffset="19524.3677">19050 11534,'-25'0,"0"0,1 0,-1 0,0 0,0 25,25 0,0 0,0-1,0 1,0 0,0 0,0 0,0-1,0 1,0 0,0 0,0 0,0-1,0 1,50 0,-50 0,25-25,24 0,-24 0,0 0,24 25,26-25,-26 0,-24 0,0 0,25 0,-26-25,26 25,-25-25,-25 0,25 0,-25 1,0-1,0 0,0 0,0 0,0 1,0-1,0 0,-25 25,25-25,-25 25,25-25,-25 25,25-24,0-1,-25 0,1 25,-1-25,0 25,0-25,0 25,1 0,-1 0,25-24,-25 24,0 0,0 0,1 0,-1 0</inkml:trace>
  <inkml:trace contextRef="#ctx0" brushRef="#br0" timeOffset="24157.6211">21506 11683,'-25'0,"50"0,-25-25,24 25,26 0,0 0,24 0,-49 0,0 0,0 0,-1 0,1 0,25 0,24 0,-24 0,-1 0,-24 0,25 0</inkml:trace>
  <inkml:trace contextRef="#ctx0" brushRef="#br0" timeOffset="25021.4425">21605 11832,'25'0,"24"0,1 0,24 0,-24 0,24 0,-24 0,0 0,-26 0,1 0,0 0,25 0,-26 0</inkml:trace>
  <inkml:trace contextRef="#ctx0" brushRef="#br0" timeOffset="26188.4299">22126 11509,'0'25,"25"-25,24 25,-24-25,0 0,24 25,1 24,0-49,-26 0,1 25,-25 0,0 0,0 0,0-1,0 1,0 0,-25 25,25-26,0 1,-24 0,24 25,-25-26,0 1,25 0,-25 0,-24 24,49-24,-25 0,25 0</inkml:trace>
  <inkml:trace contextRef="#ctx0" brushRef="#br0" timeOffset="27526.3827">24011 11485,'25'0,"0"49,-25-24,0 0,24 0,-24-1,0 1,25-25,-25 50,0-25,0-1,25 1,0 0,-25 25</inkml:trace>
  <inkml:trace contextRef="#ctx0" brushRef="#br0" timeOffset="30157.4486">24507 11435,'25'0,"-50"0,0 25,0-25,1 0,24-25,0 0,24 25,1 0,0 0,0 0,-25 25,0 0,0 0,0-1,0 1,0 0,-25 49,0-74,25 25,-25-25,1 0,-1 0,0 0,25-25,0 1,0-1,0 0,0 0,0 0,25 1,0-1,-1 25,1-25,0 25,0 0,0 0,-1 0,1 0,0 0,-25 25,0 0,0-1,25 1,-25 50,0-26,0-24,0 0,0 24,0 1,0-25,0 0,0-1,-25 26,0-50,25 25,-25 0,25-1,-24-24,24 25,-25-25,0 0,25-25,-25 1,25-1,0 0,0 0,25 0,0 25,0-24,-1 24,1-25,0 25,0 0,0 0,-1 0,1 0,0 0,0 0,0 0,-1 0</inkml:trace>
  <inkml:trace contextRef="#ctx0" brushRef="#br0" timeOffset="30941.2512">25226 11782,'0'25,"25"-25,25 0,24-25,-24 25,-25 0,-1 0,26 0,-25-25</inkml:trace>
  <inkml:trace contextRef="#ctx0" brushRef="#br0" timeOffset="32644.2714">25995 11757,'25'-24,"-25"-1,0 0,0 0,0 0,0-24,25-1,-25 25,0 1,0-1,0 0,0 0,0 0,-25 25,0 0,1 0,-1 0,0 0,0 0,0 0,0 0,25 25,0 0,0 0,0 0,0-1,0 1,0 0,0 0,0 0,0-1,25 1,0-25,0 25,0-25,0 0,-25 25,24 0,1-1,-25 1,0 0,0 0,0 0,0-1,0 1,0 0,-25-25,25 25,-24-25,-1 0,0 0,0 0,25-25,0 0,0 0,0 1,0-1,0 0,0 0,0 0,0 1,0-1,0 0</inkml:trace>
  <inkml:trace contextRef="#ctx0" brushRef="#br0" timeOffset="33845.2599">26318 11485,'0'-25,"25"25,-1 0,1 25,-25-1,25-24,-25 25,25-25,0 25,-25 0,0 0,0-1,0 1,0 0,0 0,0 0,0-1,-25 1,25 0,-25-25,0 25,0-25,1 0</inkml:trace>
  <inkml:trace contextRef="#ctx0" brushRef="#br0" timeOffset="35060.5652">26566 11410,'0'25,"0"0,0 0,0-1,0 1,0 0,0 0,0 0,0-1,25 26,-25-25,24 0,-24-1,0 1,0 0,25-25,0 25,0-25,0 0,-1 0,26 0,0 0,-26 0,1 0,0 0,0 0</inkml:trace>
  <inkml:trace contextRef="#ctx0" brushRef="#br0" timeOffset="36181.5678">24259 12353,'50'0,"123"-25,75 0,25 0,50 25,-75-24,49 24,-24-50,-74 25,-51 25,-48 0,-76 0</inkml:trace>
  <inkml:trace contextRef="#ctx0" brushRef="#br0" timeOffset="37799.6158">24581 12948,'25'0,"0"0,0 0,-25 25,25-25,-1 0,1 49,50-49,24 25,-49 0,24 0,-24-25,-1 25,-24-25,-25 24,25-24,0 0,-25 25,0 0,0 0,0 0,-25 0,0-25,25 24,-50-24,26 0,-1 0,0 0,0 0,-24 0,24 0,0-24,0 24,0-25</inkml:trace>
  <inkml:trace contextRef="#ctx0" brushRef="#br0" timeOffset="38982.385">24755 12898,'-25'-24,"50"-1,0 25,24 0,1 0,0 0,-25 0,24 0,-24 0,0 0,0 0,-1 0,-24-25,25 25,0 0,0 0,0 0,-1 0,1 0,-25-25,25 25,0-25</inkml:trace>
  <inkml:trace contextRef="#ctx0" brushRef="#br0" timeOffset="40228.825">25747 12824,'25'0,"0"0,0 0,24 0,-24 0,0 0,0 25,-25 0,25-1,-25 1,24-25,-24 25,0 0,25 24,-25-24,0 0,-25 25,25-26,-49 1,49 0,-25-25,0 25,0 0,0-25,1 0,24 25,-25-25</inkml:trace>
  <inkml:trace contextRef="#ctx0" brushRef="#br0" timeOffset="41565.8739">26268 12824,'-25'0,"25"25,-24-25,24 25,0-1,0 1,-25 0,0 0,25 0,0-1,0 1,0 0,0 0,0 0,0-1,25-24,-25 25,25-25,-1 0,1 0,0 0,0 0,24 0</inkml:trace>
  <inkml:trace contextRef="#ctx0" brushRef="#br0" timeOffset="43317.6772">26417 12452,'25'0,"0"0,-25 25,0 0,0-1,0 1,-25 0,0-25,0 0,25-25,0 0,0 1,0-1,0 0,25 25,0 0,0 0,-1 25,-24 0,0-1,25 1,-25 0,0 0,0 0,0-1,-25-24,25 25,-24 25,-1-50,25 25,-25-25,25 24,-25-24,0 0,25-24,0-1,0 0,25 25,-25-25,25 25,0 0,0 0,-1 0,1 0,0 0,0 0,0 0,-1 25</inkml:trace>
  <inkml:trace contextRef="#ctx0" brushRef="#br0" timeOffset="44028.0669">26715 12452,'0'-25,"0"50,0 25,0 24,0 0,0-24,0 0,0-1,0 1,0-25,0-1,0 1,0 25</inkml:trace>
  <inkml:trace contextRef="#ctx0" brushRef="#br0" timeOffset="45084.0065">26863 12700,'0'-25,"25"25,0 0,0 25,-25 0,25-25,24 0,-24 0,-25 25,25-25,-25 24,25-24,0 25,-25 0,0 0,0 0,0-1,0 1,-25-25,0 25,-25-25,25 25,1-25,-1 25,0-25,0 0,0 0,1-25</inkml:trace>
  <inkml:trace contextRef="#ctx0" brushRef="#br0" timeOffset="45781.5476">26863 12725,'0'-25,"25"0,0 0,0 25,0-24,-1-1,26 25,-25-25</inkml:trace>
  <inkml:trace contextRef="#ctx0" brushRef="#br0" timeOffset="47507.411">27632 11956,'0'-25,"25"25,50 0,-26-25,75 0,-49 25,-26-24,26 24,-26 0,26 0,-50 0</inkml:trace>
  <inkml:trace contextRef="#ctx0" brushRef="#br0" timeOffset="48166.1164">27632 12080,'25'-25,"0"25,0 0,24-25,1 0,24 25,-24 0,24 0,-24-24,25 24,24 0,-50 0,26-25,-26 25,-24 0,-25-25,25 25</inkml:trace>
  <inkml:trace contextRef="#ctx0" brushRef="#br0" timeOffset="49269.3004">29021 11807,'-24'0,"-1"0,0 0,25 25,0 0,25-1,0 1,-1-25,1 0,0 0,0 0,0 0,24 0,1 0,-25 0,0 0,-1 0,-24-25,0 1,0-1,-24 0,-1 0,0 0,25 1,-25 24,0-25,1 25,-1 0,0 0,0 0,25 25,-25-25</inkml:trace>
  <inkml:trace contextRef="#ctx0" brushRef="#br0" timeOffset="50268.719">21903 14362,'24'0,"1"0,25 0,99-25,-50 25,0 0,0 0,0 0,-49 0,0 0</inkml:trace>
  <inkml:trace contextRef="#ctx0" brushRef="#br0" timeOffset="50965.1173">22076 14536,'0'24,"25"-24,0 0,24 0,1 0,24 0,1 0,-1 0,25 0,-49 0,24 0,-49 0,0 0,0 0</inkml:trace>
  <inkml:trace contextRef="#ctx0" brushRef="#br0" timeOffset="51853.6121">22622 14213,'25'0,"24"0,-24 25,25-25,24 25,-24-25,-1 24,1 1,0-25,-26 0,1 25,-25 0,0 0,0 0,0-1,0 1,0 25,-25-25,25-1,0 1,-24-25,24 25,0 0,-25 0,25-1</inkml:trace>
  <inkml:trace contextRef="#ctx0" brushRef="#br0" timeOffset="52892.7529">24234 14114,'0'0,"50"0,-1 0,-24 0,0 0,0 0,0 0,-1 0,-24 25,25-1,-25 1,0 0,0 0,-25 0,1-1,-26-24,50 25,-25-25,0 0,1 0,24 25</inkml:trace>
  <inkml:trace contextRef="#ctx0" brushRef="#br0" timeOffset="54262.0364">24780 13990,'-25'0,"0"0,0 0,1 0,-1 0,25 25,-25-1,25 1,0 0,0 0,0 0,0-1,0 1,0 0,0 0,25 0,0-1,-1-24,1 0,25 0,-25 0,-1 0</inkml:trace>
  <inkml:trace contextRef="#ctx0" brushRef="#br0" timeOffset="54812.7515">25152 14114,'25'0,"0"-25,24 25,100-25,-50 0,25 1,-49 24,24 0</inkml:trace>
  <inkml:trace contextRef="#ctx0" brushRef="#br0" timeOffset="55453.6865">25251 14287,'25'0,"0"0,0 0,-1 0,51 0,-26 0,26 0,-1 0,-24 0,24 0,-24 0,-25 0,-1 0,1 0,0 0,0 0,0 0</inkml:trace>
  <inkml:trace contextRef="#ctx0" brushRef="#br0" timeOffset="56229.5">26243 13767,'0'24,"0"1,25 50,0-51,-25 51,0-26,25 1,-25-25,0 24,0 1,0-25,0 0,25 24</inkml:trace>
  <inkml:trace contextRef="#ctx0" brushRef="#br0" timeOffset="56878.9094">26764 14039,'0'25,"0"0,0 0,-25 0,25 24,-24 1,-1-25,25-1,-25-24,25 25,-25 0,25 0,0 25,0-26,-25 1,1 25,24-25,0-1,-25 1,25 0</inkml:trace>
  <inkml:trace contextRef="#ctx0" brushRef="#br0" timeOffset="61861.5952">25995 13915,'25'0,"0"-24,0-1,0 25,-25-25,24 0,1 25,-25-25,25 25,0 0,0 0,-1 0,1 0,0 0,-25 25,0 0,0 0,0 0,0-1,0 26,0-25,0 0,0-1,-25-24,25 25,-25-25,25 25,-24-25,24 25,0-50,24 25,1 0,0 0,0 0,-25 25,0 0,0-1,0 1,0 0,0 0,0 0,0-1,0 1,0 0,0 0,-25-25,0 25,0-25,1 0,-1 0,0 0,25 25,-25-25</inkml:trace>
  <inkml:trace contextRef="#ctx0" brushRef="#br0" timeOffset="63402.9723">27012 14536,'25'24,"-25"1,-25-25,0 0,-24 0,24 25,0-25,0 0,25-25,0 0,0 1,0-1,25 25,25 0,-25-25,-1 25,1 0,0 0,-25 25,25 0,-25-1,25 1,-25 25,0-1,0 1,0-25,0 49,0-24,0-1,0 1,-25-50,0 50,0-26,-24 1,24-25,0 0,0 0,0 0,25-25,0 1,0-1,25 0,0 25,-25-25,25 25,0-25,-1 25,1 0,0 0,0 0,0 0,0 25,-25 0,24 0,-48-25,-101 0</inkml:trace>
  <inkml:trace contextRef="#ctx0" brushRef="#br0" timeOffset="65476.7058">24135 13791,'-25'0,"25"25,0 0,0 0,0 24,25 1,0 74,0-50,-1 1,-24-1,25 1,-25 24,0 0,25-24,-25-1,25 0,0 1,-25-50,0-1,0 1</inkml:trace>
  <inkml:trace contextRef="#ctx0" brushRef="#br0" timeOffset="67246.6685">24209 13692,'0'0,"50"0,0 0,49 0,74 0,-24 0,25 0,0 0,-1 0,-24 0,-25 0,-25 0,0 0,-49 0,24 0,1 0,-1 0,1 0,-1 0,25 0,50 25,-50-25,25 25,0-25,-24 0,-26 0,0 0,-24 0,0 0,-25 0,-1 0,1 0,0 0,0 0,0 0,49 0,-24 0,-26 0,1 0,0 25,-25-1,0 26,25 24,0 50,-25-49,24 24,-24 25,25 25,0 0,-25-50,25 50,0-50,-25 0,24-49,-24 24,25-24,-25 24,0 1,0-26,0-24,0 25,0-1,0-24,0 0,-25-25,-24 0,-50 0,-50 0,-25-50,-24 1,-1 24,26 0,-26 0,26 1,24-1,25 0,0 0,24 0,26 0,-25 25,24 0,-73 0,48 0,1 0,-50 0,25 0,25 0,0 0,49 0,1 0,-1 0,25 0,25-24,-25 24,1 0,-1 0,0-25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8:36:59.9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3249 2927,'0'-25,"-24"0,-1 25,0 0,0 0,25 25,0 0,0 0,0 0,-25-25,25 24,0 1,0 0,0 25,0-26,0 1,0 0,0 0,0 0,0-1,0 1,0 0,0 0,25-25,-25 25,0-1,0 1,0 0</inkml:trace>
  <inkml:trace contextRef="#ctx0" brushRef="#br0" timeOffset="816.486">3051 3150,'25'0,"0"0,-1 0,1 0,0 0,0 0,-25-25</inkml:trace>
  <inkml:trace contextRef="#ctx0" brushRef="#br0" timeOffset="1945.6637">3746 2654,'-25'0,"25"25,0 0,-25-25,25 25,-25-1,0 1</inkml:trace>
  <inkml:trace contextRef="#ctx0" brushRef="#br0" timeOffset="2865.661">3696 2629,'0'-25,"-25"25,25 25,0 0,-25-25,0 25,25 0,-24-25</inkml:trace>
  <inkml:trace contextRef="#ctx0" brushRef="#br0" timeOffset="3889.7714">3845 2927,'0'25,"0"0,-25-25,25 24,0 1,0 0,0 0,0 0,0-1,0 1,0 0,0 0,25-25,-25 25,0-1,25-24,-25 25,24-25,-24 25,25-25,0 25</inkml:trace>
  <inkml:trace contextRef="#ctx0" brushRef="#br0" timeOffset="4665.6644">4068 2977,'0'24,"25"1,-25 0,25-25,-25 25,24-25,-24 25,25-1,-25 1,0 0,0 0,0 0,0-1</inkml:trace>
  <inkml:trace contextRef="#ctx0" brushRef="#br0" timeOffset="5529.6212">4242 2952,'-25'25,"0"-25,25 24,-25 26,25-25,0 0,-25-25,25 24,0 1,0 0,0 0,0 0,25-25,-25 24,25 1,0-25,0 0,-1 0,1 0,0 0,0 0,0 0,-1 0,1-25</inkml:trace>
  <inkml:trace contextRef="#ctx0" brushRef="#br0" timeOffset="6255.6536">4390 2853,'25'24,"-25"1,50 0,-50 25,49-26,-49 1,50 25,-25-25,0-1,-1 1,-24 0,0 0,0 0,0 24,-24-24,24 0,-25 24,25-24,-25 0,0-25</inkml:trace>
  <inkml:trace contextRef="#ctx0" brushRef="#br0" timeOffset="7042.5386">5060 3076,'25'0,"0"0,0 0,49 0,0 0,1 0,-50 0,-1 0,1 0,0 0</inkml:trace>
  <inkml:trace contextRef="#ctx0" brushRef="#br0" timeOffset="7785.841">5135 3225,'24'0,"1"0,25 0,-1 0,1 0,0 0,-26 0,1 0,0 0</inkml:trace>
  <inkml:trace contextRef="#ctx0" brushRef="#br0" timeOffset="8872.4049">5953 2977,'-25'0,"1"0,-1 0,0 0,25 24,0 1,0 0,0 0,0 0,0-1,0 1,0 0,25-25,0 0,-1 0,1 0,0 0,0 0,0 0,-1 0,-24-25,0 0,0 1,25-1,-25 0,0 0,0 0,0 1,-25 24,25-25,-24 0,-1 0,0 25,0 0,25-25,-25 25,1 0,-1-24</inkml:trace>
  <inkml:trace contextRef="#ctx0" brushRef="#br0" timeOffset="10688.8423">3746 2480,'0'25,"0"0,0 0,-25-25,25 25,-25-1,25 1,0 0,-25-25,25 25,-25 0,0 0</inkml:trace>
  <inkml:trace contextRef="#ctx0" brushRef="#br0" timeOffset="11688.3288">3870 2530</inkml:trace>
  <inkml:trace contextRef="#ctx0" brushRef="#br0" timeOffset="13153.5484">3696 2431,'0'25,"0"-1,-25-24,0 25,0 0,1 0,-1 0,0-25,25 24,-25-24,0 25</inkml:trace>
  <inkml:trace contextRef="#ctx0" brushRef="#br0" timeOffset="14497.6541">3919 2480,'0'25,"-25"0,1 0,24 0,-25-25,0 24,0-24,0 25,1-25,24 25,-25 0,0-25,0 25,0-25,0 25</inkml:trace>
  <inkml:trace contextRef="#ctx0" brushRef="#br0" timeOffset="16585.6491">3894 2332,'-24'0,"-1"0,25 24,-25-24,0 0,0 0,25 25,-24-25,24 25,-25-25,25 25,-25-25,0 0,0 0,25 25,-25-25,1 24,-1 1</inkml:trace>
  <inkml:trace contextRef="#ctx0" brushRef="#br0" timeOffset="17688.4284">3919 2431,'0'25,"0"-1,0 1,-25-25,25 25,-24 0,24 0,-25-25,0 0,25 24,-25-24,25 25</inkml:trace>
  <inkml:trace contextRef="#ctx0" brushRef="#br0" timeOffset="19770.3508">6945 2952,'25'0,"0"0,25 0,-1 0,1 0,24 0,-24 0,-25 0,49 0,-49 0,0 0,-1 0,1 0,0 0</inkml:trace>
  <inkml:trace contextRef="#ctx0" brushRef="#br0" timeOffset="20434.4024">6871 3150,'25'0,"0"0,24 0,-24-25,49 25,1-24,-26 24,-24 0,0 0,25 0,-1 0,1 0,-1 0,-24 0,0 0,0 0,49 0,-49 0,25 0,-26 0</inkml:trace>
  <inkml:trace contextRef="#ctx0" brushRef="#br0" timeOffset="21287.6388">7541 2803,'-25'0,"25"25,25 0,-1-1,26 1,-25 0,0-25,49 50,-49-26,0-24,-1 25,1 0,0-25,-25 25,0 0,0-1,0 1,0 0,0 0,-25 0,0-1,25 26,-74-25,74 0,-25-25,0 24</inkml:trace>
  <inkml:trace contextRef="#ctx0" brushRef="#br0" timeOffset="22160.5491">8706 2902,'25'0,"0"0,0 0,0 0,-1 25,-24 0,0 0,0-1,0 1,0 0,0 0,-24 24,-1-24,25 0,-25-25,25 25,-50 0,1 24,24-24,0 0,25 0,-25-25,25-25,25 25</inkml:trace>
  <inkml:trace contextRef="#ctx0" brushRef="#br0" timeOffset="23337.6417">8954 2927,'25'-25,"-50"25,25 25,-24-25,24 25,0 0,0-1,0 1,0 0,0 0,0 0,0-1,24-24,1 0,0 0,0 0,0 0,0 0,-1 0</inkml:trace>
  <inkml:trace contextRef="#ctx0" brushRef="#br0" timeOffset="23946.1611">9475 3026,'0'25,"25"-25,0 0,0 0,0 0,24 0,-24 0,0 0</inkml:trace>
  <inkml:trace contextRef="#ctx0" brushRef="#br0" timeOffset="24474.4038">9475 3200,'25'0,"25"0,-25 0,24 0,1 0,-1 0,1 0,-25 0,0 0,-1 0</inkml:trace>
  <inkml:trace contextRef="#ctx0" brushRef="#br0" timeOffset="25490.515">10220 3001,'-25'0,"0"0,0 0,25 25,0 0,0 0,0 0,0-1,0 1,0 0,0 0,25-25,-25 25,25-25,-25 24,25-24,24 0,-24 0,0 0,-25-24,0-1,25 0,-25 0,24 25,-24-25,0 1,0-1,-24 0,-1 0,0 0,0 25,0 0,1 0,-1 0</inkml:trace>
  <inkml:trace contextRef="#ctx0" brushRef="#br0" timeOffset="26007.5949">10939 3125,'25'0,"-25"25,0 0,0 0,0 0,0-1,0 26,-25-50,0 0,25 25,-25-25,0 0,1 0</inkml:trace>
  <inkml:trace contextRef="#ctx0" brushRef="#br0" timeOffset="27482.3741">11733 2927,'0'-25,"24"25,1 0,0 0,0 0,0 0,-25 25,24 0,-24 0,0-1,25 1,-25 0,0 25,0-26,0 26,0-25,0 0,-25-25,25-25,0 0,0 0,0 0,25 1,0-26,0 25,0 0,-25 1,24-1,-24 0,0 0,0 0,25 25,-25-24,0-1,0 0,0 50,0 0,0-1,0 1,0 25,0-25,0-1,0 26,25-25,-25 0,25 24,0-24,-25 0,24-25,1 0,0 0,0 0,0 0,0 0,-1 0,1-25,0 0</inkml:trace>
  <inkml:trace contextRef="#ctx0" brushRef="#br0" timeOffset="28026.9319">12551 3001,'25'0,"0"0,24 0,26-24,-50 24,24 0,-24 0,0 0</inkml:trace>
  <inkml:trace contextRef="#ctx0" brushRef="#br0" timeOffset="28513.6033">12576 3101,'25'0,"24"0,-24 0,25 0,-25 0,-1 0,26 0,-25 0,0 0,24-25,-24 25,0 0,0 0,-1 0</inkml:trace>
  <inkml:trace contextRef="#ctx0" brushRef="#br0" timeOffset="29719.5918">13370 2828,'0'25,"0"-1,-25-24,0 0,25-24,0-1,0 0,25 0,0 25,0 0,-1 0,1 0,0 0,-25 25,0 0,0 24,50-24,-26 25,-24-1,0-24,25 25,-25-1,0-24,0 25,0-25,0-1,-25-24,1 0,-1 0,0 0,0 0,0 0,1 0,-1 0,0 0,25-24,25-1,-25 0,25 25,-1 0,1-25,0 25,0 0,0 0,-1 0,1 0,0 0,0 0,0 0,-25 25</inkml:trace>
  <inkml:trace contextRef="#ctx0" brushRef="#br0" timeOffset="30745.4142">11857 3547,'24'0,"1"0,0 0,25 0,24 0,50 0,-49 0,-1 0,25 0,50 0,-25 0,25 0,-75 0,1 0,-26 0,1 0,-1 0,-24 0,0 0,0 0,0 0,0 0,-1 0,1 0,0 0,0 0,0 0,-1 0,1 0,0 0,-50 0</inkml:trace>
  <inkml:trace contextRef="#ctx0" brushRef="#br0" timeOffset="31737.6328">8632 3497,'25'0,"0"0,24 0,1 0,24 0,25 0,-24 0,24 0,-24 0,-1 0,0 0,1 0,-1 0,25 0,-24 0,-1 0,-24 0,24 0,1 0,-51 0,1 0,0 0</inkml:trace>
  <inkml:trace contextRef="#ctx0" brushRef="#br0" timeOffset="33017.6372">9203 2803,'-25'0,"0"0,0 0,0 0,25 25,-24-25,-1 0,25 25,-25-25,0 0,25 24,-25 1,25 0,0 0</inkml:trace>
  <inkml:trace contextRef="#ctx0" brushRef="#br0" timeOffset="33769.6308">8558 2828,'24'0,"1"0,0 0,25 25,-26-25,1 0,-25 24,25-24,0 0,-25 25,25-25,-25 25,24-25,-24 25</inkml:trace>
  <inkml:trace contextRef="#ctx0" brushRef="#br0" timeOffset="38239.5843">3969 11410,'25'-25,"-1"25,1 25,-25 0,25-25,0 25,0 24,-1-24,1 0,0-25,0 25,0 0,-25-1,0 1,0 0,-25-25,0 0,0 0,0 0,1 0,-1-25,0 0,0 1,0 24,25-25,0 0,0 0</inkml:trace>
  <inkml:trace contextRef="#ctx0" brushRef="#br0" timeOffset="39296.4812">3944 11336,'25'0,"0"0,-1 0,1 0,-25-25,25 25,0 0,0 0,-1 0,-24-25,25 25,0 0,0 0,0 0,-1 0,-24 25,25 0,0 0,0-1,-25 1,0 0</inkml:trace>
  <inkml:trace contextRef="#ctx0" brushRef="#br0" timeOffset="40577.5948">4564 11385,'0'25,"25"0,-25 0,0 0,25-1,-1 1,-24 0,25-25,0 0,0 0,0 0,-1 0,-24-25,0 0,0 1,0-1,0 0,0 0,0 0,0 1,-24 24,-1 0,25-25,-25 25,0 25</inkml:trace>
  <inkml:trace contextRef="#ctx0" brushRef="#br0" timeOffset="41482.1752">6077 11038,'-25'0,"1"25,-1-25,25 25,-25-25,0 24,0 1,25 0,0 0,0 0,0 0,0-1,0 26,0-25,0 0,0-1,0 1,0 0,0 25,25-26,-25 26,25-50,-25 50,25-1,0-49,-25 25,24 0,-24 0,0-1,0 1,25 0,-50-25,1 0</inkml:trace>
  <inkml:trace contextRef="#ctx0" brushRef="#br0" timeOffset="42122.1732">5904 11559,'-25'-25,"25"0,25 25,-25-24,24 24,1 0,0 0,0 0,0 0,24 0,1 0</inkml:trace>
  <inkml:trace contextRef="#ctx0" brushRef="#br0" timeOffset="45249.7385">6623 11187,'-25'0,"0"25,0 0,1-25,24 24,0 1,-25 0,25 0,0 0,0-1,-25 1,25 0,0 0,0 0,0-1,0 26,0-25,0 0,0-1,0 1,0 0,0 0,25-25,0 0,-1 0,-24-25,25 25,-25-25</inkml:trace>
  <inkml:trace contextRef="#ctx0" brushRef="#br0" timeOffset="46352.6022">6945 11311,'0'25,"0"0,0-1,0 1,0 0,0 0,0 0,0-1,25 1,0-25,0 0,0 0,-1 0,1 0,25 0,-25-25,24 25,-24-24,0-1,-25 0,0 0,0 0,0 1,0-1,-25 0,0 0,0 25,1 0,-1 0,0 0,0 0,0 0,1 0,-1 0,25 25,0 0,25-25,-1 0,26 0,24-25</inkml:trace>
  <inkml:trace contextRef="#ctx0" brushRef="#br0" timeOffset="47082.5605">7615 11088,'0'24,"0"1,0 0,25 0,-25 0,25-25,-25 25,24-25,1 49,-25-24,0 0,25-25,-25 25,0-1,0 1,0 0,0 0,-25 0,25-1,-25 26,1-50,24 25,-25-25,25 25,-25-25,0 24,0 1,1-25</inkml:trace>
  <inkml:trace contextRef="#ctx0" brushRef="#br0" timeOffset="47938.3666">7863 11460,'25'0,"0"0,-1 0,1 0,0-25,0 25,0 0,0 0,-1 0,1 0,25 0,-1 0,1 0,-25 0,24 0,1 0</inkml:trace>
  <inkml:trace contextRef="#ctx0" brushRef="#br0" timeOffset="48663.9641">8012 11683,'25'0,"24"-25,-24 25,25-25,-25 25,24 0,-24 0,0 0,0 0,-1 0,1 0,0 0</inkml:trace>
  <inkml:trace contextRef="#ctx0" brushRef="#br0" timeOffset="54968.5004">8954 11286,'-24'25,"24"0,0 0,0-1,0 1,0 0,0 0,0 0,0-1,0 26,0-25,0 0,24-1,1-24,0 0,0 0,0 0,0 0,-1-24,-24-1,25 0,-25 0,0 0,0 1,0-1,0 0,0 0,0 0,0 1,0-1,0 0,-25 0,1 0,-1 1,0-1,0 0,0 25,0 0,25 25</inkml:trace>
  <inkml:trace contextRef="#ctx0" brushRef="#br0" timeOffset="56487.6013">9029 11237,'0'-25,"0"50,0-1,0 1,0 0,0 0,-25-25</inkml:trace>
  <inkml:trace contextRef="#ctx0" brushRef="#br0" timeOffset="60744.0206">6201 12725,'-25'0,"1"0,-1 0,0 0,0 25,25-1,0 1,0 0,0 0,0 0,0-1,0 1,0 0,0 0,0 0,0-1,0 1,0 0,0 0,0 0,0-1,0 1,0 0,-25-25,25 25,-24 0,24 0,-25-1,0-24,25 25,-25-25,25 25,-25-25</inkml:trace>
  <inkml:trace contextRef="#ctx0" brushRef="#br0" timeOffset="61403.4642">5928 13146,'25'0,"0"0,0 0,0 0,-1 0,1 0,25-24,-25 24,-1 0,1 0,0 0,0 0,0 0,-1 0,1-25,0 25</inkml:trace>
  <inkml:trace contextRef="#ctx0" brushRef="#br0" timeOffset="62177.5679">6796 12700,'-24'0,"-1"0,0 25,0 0,0-1,25 1,0 0,0 0,0 0,0-1,0 1,0 0,0 0,0 0,0-1,0 1,0 0,0 0,25 0,0-25,-25 24,25-24,0 0</inkml:trace>
  <inkml:trace contextRef="#ctx0" brushRef="#br0" timeOffset="64546.4382">7193 12849,'0'25,"0"-1,0-48,0-1,0 0,25 0,0 25,0 0,0 0,-1 25,-24 0,0 0,0-1,0 1,0 0,0 0,0 0,-24-25,-1 0,0 0,0 0,25-25,0 0,0 0,0 0,0 1,0-1,0 0,25 0,0 25,-25-25,25 1,-1 24,1 0,0 0,-25 24,25-24,-25 25,25-25,-25 25,24 0,-24 0,25-1,-25 1,0 0,0 0,0 0,0 24,0-24,0 25,-25-26,1 1,-1 0,0-25,0 0,0 0,25-25,0 0,0 1,0-1,25 25,0 0,-25-25,25 25,0 0,-1 25,1-25,-25 25,25-25,-25 24,25-24,-25 25,25 0</inkml:trace>
  <inkml:trace contextRef="#ctx0" brushRef="#br0" timeOffset="65658.5971">7615 12650,'0'25,"25"0,-25 0,25 0,-25-1,49 1,-24 0,0 49,0-49,24 0,-49 25,50 24,-50-49,25-25,-1 25,-24-1,0 1,0 0,0 0,-24 0,-1 0,0-1,0-24,0 0,25 25,-24-25,-1 0,0 25,0-25</inkml:trace>
  <inkml:trace contextRef="#ctx0" brushRef="#br0" timeOffset="66952.7319">6846 12675,'-25'0,"0"0,1 0,-1 0,0 25,0 0,0 0,25-1,0 1,-24-25,24 25,0 0,0 0,0-1,0 1,0 0,0 0,0 0,0-1,0 1,0 0,0 0,0 0,0-1,0 26,24-25,-24 0,0 0,0-1,25-24,-25 25,25-25,0 25,-25 0,25-25,-1 0</inkml:trace>
  <inkml:trace contextRef="#ctx0" brushRef="#br0" timeOffset="68434.8111">6052 12750,'25'0,"0"0,0 0,0 0,-1 0,1-25,0 25,0-25,-25 0,0 0,0 1,0-1,0 0,0 0,0 0,-25 25,0 0,0 0,1 0,24 25,-25-25,25 25,0 0,-25-25,25 25,-25 24,0 1,1-25,24 24,-25 1,25-25,-25-1,25 26,0 0,0-26,0 1,0 25,-25-25,25-1,0 1,0 50,0-50,0 24,0-24,0 25,0-26,0 1,0 0,0 25,0-26,0 1,0 25,0-1,0-24,0 0,0 25,0-1,0-24,0 0,0 0,0-1,-25 1,25-50,0 1,0-1</inkml:trace>
  <inkml:trace contextRef="#ctx0" brushRef="#br0" timeOffset="69201.5967">5854 13221,'0'-25,"0"0,25 25,24 0,26 0,-26-25,26 1,-1 24,-24 0,-1 0,1-25,-25 25</inkml:trace>
  <inkml:trace contextRef="#ctx0" brushRef="#br0" timeOffset="69904.0459">8260 12923,'25'0,"0"0,-1 0,1 0,25-25,-25 25,49 0,-24 0,-1 0,1 0,-25 0,-1 0</inkml:trace>
  <inkml:trace contextRef="#ctx0" brushRef="#br0" timeOffset="70497.5941">8409 13097,'49'0,"-24"0,25 0,24 0,-24-25,-25 25,24-25,-24 25</inkml:trace>
  <inkml:trace contextRef="#ctx0" brushRef="#br0" timeOffset="71504.3691">9252 12849,'25'0,"0"0,24 0,-24 0,0 0,0 0</inkml:trace>
  <inkml:trace contextRef="#ctx0" brushRef="#br0" timeOffset="72304.2247">9798 12576,'0'25,"0"0,0-1,0 1,0 0,0 25,0-1,0 1,0-25,-25-1,25 1,0 0,0 0,0 0</inkml:trace>
  <inkml:trace contextRef="#ctx0" brushRef="#br0" timeOffset="73608.6167">10145 12526,'0'0,"-25"25,1-25,24 25,-25-25,25 25,0 0,0-1,-25 1,25 0,0 0,-25 0,25-1,0 1,-25 25,25-25,0-1,0 1,0 0,-25 0,25 0,25-25,0 0,0 0,0 0,0 0,-1 0,1 0,0-50,0 50,-25-25,0 0,0 1,0-1,0 0,0 0,-25 25,0 0,0 0,1 0,-1 0,0 0,0 0,0 0</inkml:trace>
  <inkml:trace contextRef="#ctx0" brushRef="#br0" timeOffset="75400.344">12129 11261,'-24'0,"-1"0,0 0,0 0,0 25,1 0,-1 0,25 0,0-1,0 1,0 0,0 0,0 0,0-1,0 1,25-25,-1 25,-24 0,0 0,0-1,-24-24,-1 25,0-25,0 0,-24 25,24-25,0 0,0 0,0 0,1-25,-1 25</inkml:trace>
  <inkml:trace contextRef="#ctx0" brushRef="#br0" timeOffset="76706.3312">12278 11435,'-24'0,"-1"0,0 25,25 0,0-1,0 1,0 0,0 0,0 0,0-1,0 1,25-25,0 0,-1 0,26 0,0 0,-1 0,-24 0,0 0,-25-25,25 25,-25-24,0-1,0 0,0 0,0 0,0 1,-25-1,0 0,0 25,0 0,1 0,-1 0,0 0,0 0,0 0,1 0,-1 0,0 0</inkml:trace>
  <inkml:trace contextRef="#ctx0" brushRef="#br0" timeOffset="80144.4117">14238 11361,'0'-25,"-25"25,0 0,0 0,25 25,-24-25,24 24,0 1,-25 0,25 0,0 0,0-1,0 1,0 0,25-25,24 0,-24 0,0 0,0 0,-1 0,-24-25,0 0,0 1,0-1,0 0,0 0,0 0,0 1,25 24</inkml:trace>
  <inkml:trace contextRef="#ctx0" brushRef="#br0" timeOffset="80632.9417">14461 11336,'0'25,"0"-1,25-24,-25 25,0 0,0 0,0 0,0-1,0 1,25 0</inkml:trace>
  <inkml:trace contextRef="#ctx0" brushRef="#br0" timeOffset="81127.5771">14536 11162,'24'-25</inkml:trace>
  <inkml:trace contextRef="#ctx0" brushRef="#br0" timeOffset="82312.5441">14709 11261,'25'25,"-25"0,0 0,0 0,0-1,25 1,-25 0,0-50,0 0,0 1,0-1,25 0,-1 0,-24 0,25 1,0-1,0 25,0 0,-25-25,24 25,1 0,0 0,-25-25,25 25,0 0,-1 0,1 25,-25 0,25-25,-25 25,0-1,0 1,0 0,0 0,0 0,0-1,0 1,0 0,0 0,0 0,0-50,50 0</inkml:trace>
  <inkml:trace contextRef="#ctx0" brushRef="#br0" timeOffset="82986.2827">15726 10666,'0'25,"0"0,0 24,0 1,0-1,0 26,0-1,0-24,0 24,0-24,0 0,0-1,0-24,0 0,0 0,0-1</inkml:trace>
  <inkml:trace contextRef="#ctx0" brushRef="#br0" timeOffset="83512.1424">15553 11038,'24'0,"26"0,-25 0,24 0,-24 0,25 0,-25 0,-1 0,1 0,0 0,0 0,0 0,-1 0,1 0</inkml:trace>
  <inkml:trace contextRef="#ctx0" brushRef="#br0" timeOffset="84098.5651">16718 10815,'-49'49,"98"-98,-123 123,49-49,0 0,25 0,0-1,0 1,0 0,0 0,0 24,0-24,0 0,25 50,-25-51,25 1,25 50,-50-51,74 26,-74-25,50-25,-1 25,1-25,24 0,1 0,-1 0,-49 0,24 0,1-25,-25 0,0 0,-1 0</inkml:trace>
  <inkml:trace contextRef="#ctx0" brushRef="#br0" timeOffset="85002.3793">17487 10964,'0'24,"0"1,0 0,0 0,0 0,0-1,0 1,0 0,0 0,25-25,0 0,25 0,-26 0,1 0,0 0,0 0,0 0,-25-25,0 0,0 0,0 1,0-1,0 0,24 25,-24-25,0 0,-24 25,-1 0,0 0,0 0,0 0,1 25</inkml:trace>
  <inkml:trace contextRef="#ctx0" brushRef="#br0" timeOffset="85715.1201">18207 11013,'-25'0,"25"25,0 0,0 24,0 26,0-25,0-1,-50 1,50-25,-49 24,24-24,0 0,0 0,0-25,25-25</inkml:trace>
  <inkml:trace contextRef="#ctx0" brushRef="#br0" timeOffset="86617.5399">18554 10765,'-25'0,"25"25,0 0,0 0,0 24,0-24,0 25,0-26,25-24,-25 25,25-25,0 0,-1 0,1 0,0 0,0 0,0 0,-1 0,-24-25,0 1,0-1,0 0,0 0,0 0,0 1,0-1,0 0,0-25,-24 26,-1 24,0 0,25-25,-25 25,0 0,1 0,-1 0,0 0</inkml:trace>
  <inkml:trace contextRef="#ctx0" brushRef="#br0" timeOffset="87298.51">18628 10468,'25'0,"0"0,0 0,24 24,1 1,-25 0,0 0,-1 0,26 24,-25 1,0 24,-1-24,1 24,0-49,-25 0,0 0,0-1,0 26,0-25,0 0,0-1,0 1,0 0,-25 0,0 0,1-25,-1 0,25 25,-25-25,0 0</inkml:trace>
  <inkml:trace contextRef="#ctx0" brushRef="#br0" timeOffset="105082.5588">13519 11286,'0'25,"0"25,0 24,0-49,0 24,0 1,0 0,0-1,0 1,0-25,0 24,0 1,0-1,0-24,0 25,0-25,0 24,0 1,0-1,0-24,0 0,0 0,0 0,0 0,0-1,0 1,0 0,-25 0,25-50,0 0,0-24,0 24,0-25,0 25,0-24,0 24,0 0,0-25,0 1,0-1,0 1,0 24,0 0,0-49,0 49,25-25,-25 25,0 1,0-1,0 0,0 0,0 0,24 1,-24-1,0 0,0 0,25 0,0 25,-25-24,25 24,-25-25,25 25,-1 0,1 25,-25-1,0 1,25 0,-25 0,0 0,0-1,0 1,25 0,-25 0,0 0,0-1,-25-24,25 25,-25 0,0-25,1 0,-1 0,0 0</inkml:trace>
  <inkml:trace contextRef="#ctx0" brushRef="#br0" timeOffset="109040.9919">12824 12799,'-25'0,"0"0,1 0,-1 0,0 0,25 25,-25-25,0 25,1-25,24 25,-25-25,25 24,-25-24,25 25,0 0,0 0,0 0,0-1,0 1,0 0,25-25,0 0,-1 0,26-25,0 0,-26-24,1 49,0-25,0 0,0 0,-25 1,24 24,-24-25,0 0,0 50,0 0,0 24,0-24,0 0,0 0,0-1,25 1,0-25,0 0,0 0,24 0,-24 0,25 0,-1 0,51 0,-76 0,26-25,-25 25,24 0,-24 0,0 0,0 0,24 0,-24-24,0 24,0 0,0 0,-1 0,-24-25,25 25,-25-25,25 25,0-25,-25 0,0 1,0-1,0 0,0 0,-25 25,0 0,0 0,1 0,-1 0,0 0,0 0,0 0,1 0,-1 0,0 50,25-25,0-1,0 1,0 0,0 0,0 0,25-25,0 0,-1 0,1 0,0 0,25-25,-1-25,-24 1,0 49,0-25,-25 0,0 0,0-24,24 24,-24 0,25-25,-25 26,0-1,25-25,-25 25,0-24,0 24,0 0,25 25,-25-25,0 1,0-1,0 50,0-1,-25 26,0 24,0 1,-24-1,49 1,-50-1,-24 50,49-50,25-24,0 0,0-1,0-24,0 0,-25 0,25 0,0-1</inkml:trace>
  <inkml:trace contextRef="#ctx0" brushRef="#br0" timeOffset="110736.5358">15379 12700,'0'-25,"25"25,-25-25,25 25,-25 25,0 0,0 0,-25 0,0-25,25 24,0 1,-25 0,50-50,0 25</inkml:trace>
  <inkml:trace contextRef="#ctx0" brushRef="#br0" timeOffset="111416.1633">15577 12626,'0'24,"0"1,0 0,0 0,-24-25,24 25,0-1,0 1,-25 0,25 0,0 0,-25-25,25 24</inkml:trace>
  <inkml:trace contextRef="#ctx0" brushRef="#br0" timeOffset="112545.5679">17016 12179,'0'-25,"-25"25,0 0,1 0,24 25,-25 0,0 0,0 24,25-24,-25 0,1 0,24 0,-25-1,25 1,0 0,0 25,0-26,0 1,0 0,0 0,0 0,0-1,0 1,0 0,25 0,-1-25,1 0,0 0</inkml:trace>
  <inkml:trace contextRef="#ctx0" brushRef="#br0" timeOffset="114993.5124">17239 12303,'25'-25,"0"25,0 0,-1 0,1 25,-25 0,0 0,0 0,0-1,0 1,-25-25,1 0,-1 0,25-25,0 1,0-1,0 0,25 0,-1 25,1 0,0 0,0 0,-25 25,0 0,0 0,0-1,0 1,25 0,-25 0,0 24,0-24,0 0,0 0,0 0,0-1,0 26,0-25,-25 0,0-25,25 24,-25-24,0 0,1 0,-1 0,0 0,25-24,0-1,0 0,25 25,0 0,-1 0,1 0,0 0,0 0,0 0,-1 0,-24 25,25 0,0-25,-25 24,25 1,0-25,-25 25,25 0,-1 0,1-1,0-24</inkml:trace>
  <inkml:trace contextRef="#ctx0" brushRef="#br0" timeOffset="115607.5421">17934 12551,'0'25,"0"0,0 0,0-1,0 1,0 0,0 25,0-26,0 1,0 0,0 0,0 0,0-1,-25-24,25-24,0-1,25 0</inkml:trace>
  <inkml:trace contextRef="#ctx0" brushRef="#br0" timeOffset="117199.541">17959 12551,'24'0,"-24"25,0 0,0 0,0-1,0 1,0 0,-24-25,-1 0,0 0,0 0,0 0,1 0,-1 0,0-25,25 0,0 1,0-1,0 0,0 0,25 25,0 0,-1 0,1 0,0 0,0 0,-25 25,25-25,-25 25,0 0,0-1,0 1,0 0,0 0,0 0,0-1,0 1,0 25,0-25,0-1,-25 26,0-25,25 0,-50 24,50-24,-24 0,-1 0,0-25,0 0</inkml:trace>
  <inkml:trace contextRef="#ctx0" brushRef="#br0" timeOffset="118218.6073">18331 12378,'24'0,"26"-50,24 50,-49 0,0 0,25 0,-25 0,-1-25</inkml:trace>
  <inkml:trace contextRef="#ctx0" brushRef="#br0" timeOffset="118906.0027">19000 12030,'0'25,"0"0,0 0,0-1,0 1,-24 0,24 25,0-25,0 24,-25-49,25 25,0 0,0 0,-25-1</inkml:trace>
  <inkml:trace contextRef="#ctx0" brushRef="#br0" timeOffset="119991.8464">19323 11881,'-25'0,"25"25,0 0,0 0,-25 24,0 1,25 0,0-26,0 51,0-50,0 0,0-1,0 26,0-25,0 0,0-1,0 1,0 0,0 0,0 0,25-25,0 0,0 0,-25-25,25 0,-1 0,-24 0,0 1,0-1,0 0,25 25,-25-25,0 0,0 1,0-1,-25 25,25-25,-24 25,-1 0,0 0,0 0,0 0,1 0,-1 0,50 0,-1 0,1 0,25 0,24-50</inkml:trace>
  <inkml:trace contextRef="#ctx0" brushRef="#br0" timeOffset="120743.5378">19670 11757,'-25'0,"25"25,0 0,0 0,25 24,-25-24,50 50,-1-51,-49 1,25 0,0 25,-25-26,50 1,-50 25,0-25,0 24,0-24,0 50,0-26,0 1,0-25,0 24,-25 26,0-26,0-49,25 25,-49 0,49 0,-25-25,0 0,0 0</inkml:trace>
  <inkml:trace contextRef="#ctx0" brushRef="#br0" timeOffset="122633.5424">17165 12030,'0'25,"-25"-25,25 25,-25-25,0 0,25 25,-24-1,-1 1,0-25,-25 50,26-25,-1 0,25-1,-50 26,25-50,1 25,-1 24,25-24,-25 0,25 0,0 0,-25-1,25 1,0 0,0 0,0 0,0-1,0 1,0 0,0 0,0 0,0-1,0 26,-25-25,25 0,0-1,0 1,0 0,0 0,0 0,25-1,0-24,0 0,0 25,-1-25,1 0,0 0,0 0,-25 25,25-25,-1 0,1 0</inkml:trace>
  <inkml:trace contextRef="#ctx0" brushRef="#br0" timeOffset="127339.2164">19372 10468,'0'0,"0"24,25-24,0 0,25 0,-1 0,26-49,-26 49,1-25,0 0,24 25,-49 0,0 0,-1 0,1 0,0 0,25 0,-26 0,1 0,-25 25,0 0,25-25,-25 25,25 24,-25-24,0 25,25-1,-1 26,1 49,0-25,-25-25,25 25,0 26,-1-26,1-25,0 1,-25-1,25-24,0 24,-1 0,-24-24,25 0,-25-26,25 26,-25-25,0 0,0-1,0 1,0 0,25-25,-25 25,-25-25,25 25,-25-25,0 0,1 0,-26 0,25 0,0 0,1 0,-1 0,0 0,0 0,25 24,-25-24,25-24,0-1,0-25,50 25,-25-24</inkml:trace>
  <inkml:trace contextRef="#ctx0" brushRef="#br0" timeOffset="129792.6185">20340 11609,'0'-25,"25"0,-1 0,1 0,0-49,25 24,-26-24,26 24,0-49,-1 25,26-26,-26 1,26 50,-50-51,49 51,-24-26,24-24,-24 25,24-1,-24 1,24-25,-49 49,49 1,-49-1,0 0,0-24,-1 49,1-25,0 26,-25-1,25 0,-25 0,25-24,-1 24,-24 0,0 0,-24 50,-1-25,0 25,25 0,-25-25,25 24,-49-24,49 25,-25-25,0 25,0 0,0-25,1 25,-1-25,25 24,-25 1,0-25,0 25,50-25,0 0,0-25,0 0,-1 25,1-24,-25-1,25 25,0-25,0 25,-1-25,1 25,0 0,0 0,-25 25,25-25,-25 25,0 0,0-1,0 26,0-25,0 24,0 1,0-25,0 0,0 0,0-1,0 1,0 0,-25-25,25 25,-25-25,0-25,25 0,-25 0,1 1,-1 24,25-25,-25 0,25 0,-25 25,25-25,-25 25,25-25,-24 25,24-24,-25-1,25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2-01T06:38:42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20290 6400,'0'-25,"0"0,-25 25,1 0,24 25,-25 0,0 24,0 1,25-25,-49 49,49-49,0 49,-50 25,50-49,-25 0,25 24,0-24,0-1,0 1,0 0,0-1,0-24,0 0,0 24,0 1,0 0,25-1,-25-24,0 0,0 0,0-1,0 1,0 0</inkml:trace>
  <inkml:trace contextRef="#ctx0" brushRef="#br0" timeOffset="638.944">19943 7218,'0'-25,"25"25,24-24,1-1,-25 25,0-25,-1 25,1-25,0 25,0 0,0 0,-1 0</inkml:trace>
  <inkml:trace contextRef="#ctx0" brushRef="#br0" timeOffset="1327.0977">20662 6697,'-25'0,"25"25,-24 49,-1-49,0 50,0-26,25-24,0 0,-25 25,25-26,0 1,0 0,0 0,0 0,0-1,25-24,0 0,0 0,0 0,-1 0,1 0</inkml:trace>
  <inkml:trace contextRef="#ctx0" brushRef="#br0" timeOffset="2650.2743">20786 6896,'25'-25,"0"25,0 0,0 0,-1 0,1 0,0 0,0 25,0-25,-25 25,24-1,-24 1,0 0,0 25,0-26,0 1,-24 25,-1-25,0-25,0 0,25-25,25 25,-25-50,25 50,-25-25,0 1,25-1,-1 0,-24 0,0 0,25 25,-25-24,0-1,0 0,0 0,0 0,0 50,0 0,25 25,-25-26,25 1,-25 0,0 0,25-25,-25 25,0-1,24-24,1 25,0 0,-50-25,0 0</inkml:trace>
  <inkml:trace contextRef="#ctx0" brushRef="#br0" timeOffset="3351.827">21208 6524,'25'-25,"0"25,-1 0,26 0,-25 25,0-1,49 51,-24-50,-26 24,26-24,0 25,-1-26,-24 1,-25 0,25 25,-25-25,0 24,0 1,0-1,0 1,-50 0,25-26,1 1,-1 0</inkml:trace>
  <inkml:trace contextRef="#ctx0" brushRef="#br0" timeOffset="4071.5325">22250 6697,'25'0,"-1"0,1 0,0 0,49 0,-49 0,25 0,-25 0,-1 0</inkml:trace>
  <inkml:trace contextRef="#ctx0" brushRef="#br0" timeOffset="4523.9432">22151 7045,'24'0,"1"0,-25-25,25 25,0 0,49 0,-24 0,-1 0,26 0,-26 0,26 0,-50 0,-1 0,1 0</inkml:trace>
  <inkml:trace contextRef="#ctx0" brushRef="#br0" timeOffset="6655.8204">12353 11261,'0'-24,"-25"24,0 0,-24 0,-1 0,0 0,1 24,-26-24,26 25,-51 0,26 0,0-25,-50 49,49-24,1 0,-1 0,1 0,-50-1,74 1,1 0,-26-25,26 25,-1-25,25 25,0-25,1 0,24 24,-25-24,25 25,0 0,-25 0,25 0,-25-1,25 26,0-25,0 24,0-24,0 25,0-25,0-1,0 1,0 25,0-25,0-1,50 51,-25-25,-1-1,26 1,-25-25,0-1,24 26,-49-25,50 0,-1 24,-24-24,0-25,-25 25,50-25,-1 25,1 24,-25-24,74 49,0-24,0 0,-24-1,74 1,-50-25,0-1,50 1,-50 0,50 25,0-26,-50 1,0 0,50-25,0 25,0-25,0 0,-1 0,51 0,-1 0,-24 0,-1-25,1 0,25-74,-51 99,-24-50,-24 26,-1-26,25 25,-50 0,1 1,24-26,-74 25,0 0,24 1,-49-1,25-25,-25 1,0-1,0-24,0 24,0-24,0 24,0-24,0 49,0 0,0 0,0-25,0 1,0-1,0 25,-50-24,26-1,-26 25,0-49,1 24,-1 26,-24-26,-1 0,-49 1,50-1,-50 1,25-26,-50 26,0 49,50-25,-75 0,0 0,50 0,-49 1,-1 24,50 0,-25-25,50 25,-50 0,50 0,-25 0,25 0,-50 0,50 0,24 0,1 0,0 0,24 0,-25 0,26 0,-1 0,1 0,-26 0,1 25,24-1,1 1,24-25,-50 25,51 0,73-25,125 25</inkml:trace>
  <inkml:trace contextRef="#ctx0" brushRef="#br0" timeOffset="9128.1268">15280 11509,'0'0,"49"50,1-25,0 0,-26-1,76 51,-26-26,-24 1,49-25,25-25,-25 0,25 0,50 0,99-25,24-74,50-50,174-74,298-75,-149 100,148-50,-74 24,0 26,-148-1,-51 75,-247 0,0 50,-50 0,-25-50,-124 49,1 26,48-51,-73 1,-1 0,1-50,-51 75,26-50,-25 49,0 1,-1-1,1 1,-25 0,0 24,0 0,25 26,-25-26,0 25,25 0,-25-24,0 24,0 0,0-25,0 1,0-1,0 1,0 24,0-50,0 51,0-26,0 25,-25-24,25 24,0 0,0-25,-25 26,25-1,0 0,-25 0,1-24,24 24,-25 0,0 0,25 0,-25 1,0 24,1 0,-1-25,0 25,0 0,0 0,1 0,-1-25,0 0,25 0,-25 1,25-1,-25 0,25 0,0 0,0 1,0-1,0 0,0 0,0 0,0 0,25 25,0 0,-25 25,0 25,0 24,0-24,0 24,0-24,0 0,0-1,0 1,-25 24,25-24,0-25,0-1,-25 1,1-25,24 50,-25-50,25 25,-50 24,50-24,0 0,-25 0,25-50,0-25,0 25,0 1,0-26,25 0,25 1,-50-1,25 1,-25 24,24-25,-24 25,25-24,0 24,0-25,-25 26,0-1,25 0,-25 0,24-24,1 24,0-25,-25 25,0 0,25 25,-25-24,25-1,-1 25,1 0,-25 25,25-25,0 24,0 1,-1 0,1 0,25-25,-50 25,25-25,-25 25,24-1,1 1,0-25,0 25,0 0,-25 0,24-25,1 0,-25 24,25-24</inkml:trace>
  <inkml:trace contextRef="#ctx0" brushRef="#br0" timeOffset="10106.5463">19645 8086,'25'0,"0"0,0 0,24 0,26 0,49 0,49 0,26 0,74 0,248 0,-273 0,24 0,-48 0,-26 0,1 0,-51 0,-24 0,25 0,-49 0,-26 0,0 0,-49 0,25 0,-1-24,-49-1</inkml:trace>
  <inkml:trace contextRef="#ctx0" brushRef="#br0" timeOffset="10769.0744">19893 8558,'25'0,"124"0,49 0,26 0,-26 0,50 0,-99 0,25 0,-75 0,-50 0,1 0</inkml:trace>
  <inkml:trace contextRef="#ctx0" brushRef="#br0" timeOffset="21607.8727">14560 16644,'25'0,"0"0,25 0,49 0,0 0,25 0,0 0,-50 0,26 0,-1 0,0 0,-24 0,24 0,0 0,-25 0,26 0,24 25,0 0,-25-25,25 24,-50 1,26-25,-26 0,-24 0,24 0,-49 0,49 25,-49-25,0 0,24 0,1 0,0 0,-26 0,1 0,0 0,0 0,0 0</inkml:trace>
  <inkml:trace contextRef="#ctx0" brushRef="#br0" timeOffset="26257.1558">13767 15553,'0'24,"24"1,51 99,-75-74,25 49,-1 0,26 25,-25-49,-25 24,0-25,25 26,-25-26,0 0,0 1,0-1,0-49,0 25,0-1,0-24,0 0,24 0,1-25,50 0,-1 0,25 0,-24 0,24 24,0-24,50 25,-25 0,50 0,-1 0,1-25,0 0,24 0,-74 0,50 0,-75 0,0 0,-25 0,-24 0,0 24,-1-24,-24 0,25 0,-1 0,1 0,24 0,-24 0,24 0,-24 0,-25 0,0 0,-1 0,1 0,25 0,-25 0,24 0,-24 0,25 0,-1 0,1 0,-1 0,-24 0,25 0,24 0,-49 0,0 0,0 0,0 0,-1 0,1 0,25 0,-25 0,49-24,-49 24,24-50,-24 50,0 0,0 0,-25-25,25 25,-25-25,0 1,24 24,-24-25,0 0,25-49,0 49,-25-50,50 1,-50 24,24-49,1 0,0-25,-25 49,25-24,-25 25,0-1,0 26,49-50,-24 49,-25 0,0 26,0-1,0-25,0 25,0 1,0-1,0 0,0 0,0 0,0 1,0-1,0 0,0 0,0 0,0 0,0 1,0-1,-25 25,1 0,-1 0,-74 0,-1 0,-48 0,24 0,-75 0,1 0,24 0,-24 0,-26 0,-24 0,50 0,-25 0,24 0,-24 0,-25 0,49 0,1 0,-50 0,25 0,74 0,-50 0,26 0,74 0,-1 0,51 0,-26-25,51 25,-26 0,25 0,0 0</inkml:trace>
  <inkml:trace contextRef="#ctx0" brushRef="#br0" timeOffset="27327.3959">18455 16049,'0'24,"24"-24,-24 25,0 0,25 25,0-1,-25-24,25 0,0 49,-25-49,25 0,-1 25,1-26,-25 1,25 0,0-25,-25-50,49-24,26-1,49-49,-75 0,51 50,24-50,-75 50,50 24,-49-24,24 24,-24 0,0 1,-1 24,-49-25,25 50,0-49,0 24,0 0,-25 0,24 25</inkml:trace>
  <inkml:trace contextRef="#ctx0" brushRef="#br0" timeOffset="30743.3742">14287 15602,'25'0,"0"0,0 0,-25 25,0 0,25 0,-25-1,0 1,25-25,-25-25,24-24,26-26,-25-24,24 50,-24-1,0-25,0 75,-25-49,25 24,-25 0,24 25,1-49,0-1,0 0,0 50,-1-49,1-1,0 25,0 1</inkml:trace>
  <inkml:trace contextRef="#ctx0" brushRef="#br0" timeOffset="32408.8989">17512 15602,'25'0,"0"0,-25 25,0 0,0 0,25-1,-25 1,24-25,1-74,0 24,0 1,0-1,-25 25,24-24,1-1,-25 25,25 25,-25-50,25 50,-25-24,0-26,25 25,-25 0,24 25,-24-24,25-1,-25 0</inkml:trace>
  <inkml:trace contextRef="#ctx0" brushRef="#br0" timeOffset="35169.6366">7417 16619,'0'25,"0"0,49-25,26 25,49-25,0 24,49-24,26 0,-26 0,26 0,-1 0,-49 0,25 0,-25 0,-50 0,-25 0,1 25,-1 0,-24-25,24 0,0 0,1 0,24 0,-25 0,26 0,-26 0,25 0,-49 0,-25 0,24 0,-24 0</inkml:trace>
  <inkml:trace contextRef="#ctx0" brushRef="#br0" timeOffset="53918.7775">6573 15553,'50'0,"-1"0,1 49,-25-24,0 25,-1 49,1 0,-25-25,0 1,0 24,0 0,0-24,0-1,0-24,0-1,0-24,0 25,0-25,0-1,25-24,0 0,0 0,99 0,0 0,49 0,26 0,-26 0,26 50,-1-25,-24 0,24-1,-49 1,25 0,-50 0,25 24,-25 1,-25-25,-25-25,50 49,-24-49,-51 25,26-25,-26 25,26-25,-51 0,51 0,-26 0,1 25,0 0,49-1,-25 1,1 0,-1 0,-24-25,49 25,25 24,-74-49,24 25,-24 0,24-25,-49 25,49-25,-49 0,0 0,0 24,24-24,1 0,-25 0,24 0,1 0,24 0,-24 0,0 0,-26 0,1 0,25 0,-25 0,-1 0,1 0,25 0,-1 0,51-24,-76 24,51 0,-26 0,-24-25,50-25,-26 50,-24-25,25 1,-25 24,-1-25,1 0,0 0,-25 0,0 1,0-1,0 0,25 25,0-25,-25-49,24 24,26-49,-50 49,50-24,-1-25,1-50,-1 50,-24 24,-25 26,25-1,0 0,0-24,-25 24,24 1,1 24,-25-25,0 26,25-1,25-50,-50 26,0 24,24 0,-24-24,25 24,-25 0,25-25,0 1,-25 24,0 0,0-25,25 26,-1-1,-24-25,0 25,25 1,0-26,-25 25,0 0,0 1,-50 24,1 24,-26 1,-24 0,0 0,-50 24,-24-24,-1 0,-25 0,1-25,-25 0,-50 25,25-25,49 0,-49 24,-24-24,-1 0,0 0,0 0,0 0,25 0,-25 0,50 0,-25 0,99 0,-25 0,75 0,0 0,49 0,-24 0,49 0,0 0,1 0,-1 0,0 0,0 0,0 0,1 0,-1 0,-50 0,1 0,-25 0,-25 0,25 0,-1 0,51 0,-1 0,25 0,0 0</inkml:trace>
  <inkml:trace contextRef="#ctx0" brushRef="#br0" timeOffset="80902.7761">9475 10096,'0'24,"25"-24,50 0,73-49,-73 24,49 25,25-25,0-25,24 26,-24-1,0 0,24 25,1 0,25 0,-51-25,51 25,-26 0,1 0,0 0,-75 0,0 0,-49 0,-1-25,1 25,-25 0,24 0,-24 0,0 0,0 0,0 0,-1 0,1 0,25 0,-25 0,-1 0,1 0,0 0,0 0,0 0,24 0,-24 0,0 0,0 0,24 0,-24 0,0 0,0 0,-1 0,1 0,0 0,0 0,0 0,0 0</inkml:trace>
  <inkml:trace contextRef="#ctx0" brushRef="#br0" timeOffset="82006.7763">13370 9178,'0'0,"0"-25,25 25,-1 0,1 0,-25 25,0 0,25-25,0 74,0-74,-1 0,1 0,0 0,0 0,-25-50,49 1,-24-1,0 1,25-26,-26 25,1 1,0-1,-25 25,25 25,0-24,-1-1,-24 0,25 25,-25-25,25 25,0 0,-25-25,25 25,-25-24,0 48,-25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9:03:05.3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6152 4614,'0'-25,"0"0,24 25,1 0,0 0,0 0,0 0,-1 0,1 25,-25 0,0-1,25-24,-25 25,0 0,25 0,-25 0,0-1,0 1,-25-25,25 25,-25 0</inkml:trace>
  <inkml:trace contextRef="#ctx0" brushRef="#br0" timeOffset="1421.8789">6152 4589,'24'-25,"1"25,0 0,0 0,0 0,-1 0,1 0,0 0,0 0,0 0,-1 0,1 0,0 0,-25 25,0 0,25-25,0 24,-25 1,0 0,24 0,-24 0,0-1,0 1,0 0,0 0,0 0,-24 0,-1 24,0-24,0 0,0-25,1 0,-26 25,25-25,0 0,-24 0,24 0,0 0,0 0,1 0</inkml:trace>
  <inkml:trace contextRef="#ctx0" brushRef="#br0" timeOffset="2600.7252">6747 4589,'-25'0,"25"25,-25-25,25 24,-25-24,25 25,0 0,0 0,0 0,0-1,0 1,0 0,0 0,0 0,0 0,0-1,0 1,0 0,25-25,0 0,0 0</inkml:trace>
  <inkml:trace contextRef="#ctx0" brushRef="#br0" timeOffset="3247.5995">6945 4713,'25'0,"25"0,24 0,1 0,-1 0,0 0,-24 0,24 0,-49 0,0 0,0 0</inkml:trace>
  <inkml:trace contextRef="#ctx0" brushRef="#br0" timeOffset="3880.8291">7094 4936,'50'0,"-1"0,26 0,24-25,-25 25,1-24,24 24,-25-25,1 0,-26 25,1 0,-25 0,0 0</inkml:trace>
  <inkml:trace contextRef="#ctx0" brushRef="#br0" timeOffset="5024.8356">4465 4738,'25'0,"-25"-25,24 25,26 0,0 0,-1-25,1 25,-25 0,-1 0,1 0,0 0,0 0,0 0,0 25,-1-25,1 0</inkml:trace>
  <inkml:trace contextRef="#ctx0" brushRef="#br0" timeOffset="5656.7421">4514 4911,'25'0,"25"0,-1 0,-24 0,25 0,-25 0,74 0,-74 0,0-24,-1 24</inkml:trace>
  <inkml:trace contextRef="#ctx0" brushRef="#br0" timeOffset="6648.8535">4862 4514,'25'25,"24"0,-24-25,25 25,-1 24,-24-49,49 50,-24-25,0-25,-26 25,26-1,-25 1,0-25,-25 25,0 0,-25-25,25 25,-25-25,25 25,-25-25,0 24,1 1,-1 0,-25 0,25 24,1-24,-51 25,26-50,49 25,-50-1,-24 26,49-25,0 0,0-1</inkml:trace>
  <inkml:trace contextRef="#ctx0" brushRef="#br0" timeOffset="8535.9954">6648 4713,'0'-25,"0"0,24 25,1-25,-25 1,25 24,-25-25,0 0,25 0,0 0,-1 25,1 0,0-24,0 24,0 0,-25 24</inkml:trace>
  <inkml:trace contextRef="#ctx0" brushRef="#br0" timeOffset="9719.9944">7293 4713,'0'-25,"24"25,1 0,0 0,0 0,0 0,-1 0,26 0,0 0,-1-25,-24 25,25 0,-1 0,-24 0,0 0,0 0,-25-25</inkml:trace>
  <inkml:trace contextRef="#ctx0" brushRef="#br0" timeOffset="11855.9862">8706 4242,'0'24,"0"1,0 25,0-1,0-24,-24 0,24 25,0-1,-25-24,25 0,0 0,0-1,0 1,0 0,0 0,0 0,25-25,-1 0,1 24,0-24,0 0,-25-24,25 24,-1-25,-24 0,25 0,-25 0,0 1,0-1,0 0,-25 25,25-25,-24 25,24-25,-25 1,0 24,0-25,0 25,1 0,-1 0,0 0,0 0,0 0</inkml:trace>
  <inkml:trace contextRef="#ctx0" brushRef="#br0" timeOffset="13430.489">9128 4465,'0'25,"0"-1,25 1,-25 0,0 0,25 0,0-1,-1-24,1-24,-25-1,25 25,-25-25,0 0,0 0,0 1,0-1,0 0,0 0,-25 0,0 25,1 0,-1 25,0 0,0-25,25 25,0 0,0-1,0 1,0 0,-25 0</inkml:trace>
  <inkml:trace contextRef="#ctx0" brushRef="#br0" timeOffset="14757.9778">9748 4366,'0'-25,"-25"25,1 0,-1 0,0 0,25 25,-25-25,25 24,-25-24,25 25,-24 0,-1-25,25 25,0 0,0-1,0 1,0 0,0 0,0 0,0-1,25-24,-1 0,1 0,25 0,-25 0,-1 0,1 0,-25-24,0-1,25 25,-25-25,0 0,0 0,25 25,-25-24,0-1,0 0,0 0,0 0</inkml:trace>
  <inkml:trace contextRef="#ctx0" brushRef="#br0" timeOffset="22695.9116">4043 6350,'0'-25,"-25"25,1 0,24 25,0 0,0 0,0-1,0 1,0 0,24 25,-24-26,25 1,50 0,-26 25,1-26,-25-24,-1 25,-24 0,0 0,0 0,-24-25,-26 24,25-24,0 0,-24 0,24 0,0 0,0 0,1 0,-1 0,25-24,-25 24,0 0,25-25</inkml:trace>
  <inkml:trace contextRef="#ctx0" brushRef="#br0" timeOffset="23976.7901">4093 6325,'0'-25,"25"1,-1 24,1 0,0 0,0 24,0-24,-1 0,-24 25,25 0,-25 0,0 0,0-1</inkml:trace>
  <inkml:trace contextRef="#ctx0" brushRef="#br0" timeOffset="25464.6894">4564 6548,'25'25,"-25"0,0 0,0 0,0-1,0 1,0 0,0 0,25 0,-25-1,24 1,1-25,0 25,0-25,0 0,-1 0,1 0,0 0,0-25,0 25,-25-25,25 1,-25-1,24 25,-24-25,0 0,0 0,0 1,0-1,0 0,0 0,0 0,0-24,-24 24,-1 25,0 0,0 0,0 0,0 0,1 0,-1 0,0 0,0 0,25 25,-25 0,25-1,-24-24,24 25,0 0,-25 0,0 0</inkml:trace>
  <inkml:trace contextRef="#ctx0" brushRef="#br0" timeOffset="26901.8009">6276 5184,'-25'0,"25"25,0 0,0 0,25-25,-1 0,1 0,25 0,-25 0,49 0,-24 0,24 0,-24 0,-1 0,-24 0,49 0,1 0,-25 0,24 0,0 0,1 0,-26 0,26 0,-1 0,1 0,-1 0,-24 0,-1 0,1 0,-25 0,49-25,-49 25,0 0,-1 0,26 0,0 0,24 0,-24 0,49 0,-25-25,-49 25,50 0,-26 0,26 0,-26 0,1 0,-25-25,24 25,1 0,-25 0,49 0,-49 0,0 0,24-25,-24 25,0 0,0 0,-1 0,1 0,25 0,-25 0,24 0,-24 0,0 0,25 0,-1 0,1 0,-25 0,24-24,-24 24,0 0</inkml:trace>
  <inkml:trace contextRef="#ctx0" brushRef="#br0" timeOffset="33062.7178">7243 6300,'0'25,"0"0,0 25,0-26,0 1,0 25,0-25,-25 24,25-24,0 0,0 0,0-1,-25 1,25 0,0 0,0 0,0-1,0 1,0-50,0 1,0-1,0 0,0-25,0 26,0-1,0-25,0 25,0 1,0-1,0-25,0 25,0 1,0-26,0 25,0 0,0 1,0-1,0 0,0 0,0 0,25 1,0-1,0 25,0 25,-25-1,0 1,24 25,26 24,-50-24,25-1,0 1,-1-25,-24 24,25 26,0-75,-25 25,0-1,0 1,25-25,-25 25</inkml:trace>
  <inkml:trace contextRef="#ctx0" brushRef="#br0" timeOffset="33975.7409">7218 6623,'0'-25,"25"25,0 0,0 0,-25-25,24 25,1 0,0 0,0 0,0 0</inkml:trace>
  <inkml:trace contextRef="#ctx0" brushRef="#br0" timeOffset="35143.3529">8186 6052,'-25'0,"0"0,0 0,25 25,-25-25,1 25,-1 0,25 0,-25-25,25 24,-25-24,25 25,-25 25,25-25,0-1,-25 1,25 0,0 0,0 0,0-1,0 1,0 0,0 0,0 0,25-1,0 1,0-25,0 25,0-25,-1 0</inkml:trace>
  <inkml:trace contextRef="#ctx0" brushRef="#br0" timeOffset="37622.9649">8483 6102,'25'-25,"-25"50,0 0,0 0,0-1,0 1,0 0,0 0,0 0,0-1,-25 26,25-25,0 0,0 49,0-49,0 0,0-1,0 1,-25-25,25 25,0 0,25-25,0 0,0 0,0 0,-25-25,0 0,0 0,0 1,0-1,-25 25,0 0,25-25</inkml:trace>
  <inkml:trace contextRef="#ctx0" brushRef="#br0" timeOffset="40111.4534">8483 6375,'25'0,"0"0,0-25,-1 25,1 0,0 0,0 0,0 0,-1 0,1 0,-25 25,0 0,0-1,0 1,0 0,0 0,0 0,0-1,-25 1,25 0,-24 0,-1-25,0 0,0 0,0 0,1 0,-1 0,0 0,25-25,25 0</inkml:trace>
  <inkml:trace contextRef="#ctx0" brushRef="#br0" timeOffset="41726.958">8954 6226,'0'25,"0"0,0-1,0 1,0 0,0 0,0 0,25-25,0 0,0 0,0 0,-25-25,25 0,-25 0,0 0,0 1,0-1,0 0,-25 25,0 0,0 0,0 0,25 25,-25-25,1 0,48 0,26-25,0 25,-25 0</inkml:trace>
  <inkml:trace contextRef="#ctx0" brushRef="#br0" timeOffset="43046.9589">9451 6127,'0'25,"-25"-25,25 24,-25-24,25 25,0 0,0 0,0 0,0-1,0 1,0 0,0 0,0 0,0-1,25-24,0 0,-1 0,1 0,0 0,0 0,0 0,-1 0,1 0,-25-24,25-1,-25 0,0 0,0 0,0 1,0-1,-25 0,0 0,1 25,-1 0,0 0,0 0,0 0,1 0,-1 0,0 0,0 0,0 0</inkml:trace>
  <inkml:trace contextRef="#ctx0" brushRef="#br0" timeOffset="44616.8716">9029 6201,'-25'25,"25"0,0 0,0-1,-25 1,25 0,0 0,-25 0,25-1,0 1,0 0,0 0,0 0,25-25,0 0,0 0,0 0,0 0,-1-25,1 25,-25-25,25 25,0-25,0 25,-1-25,-24 1,0-1,25 0,-25 0,0 0,0 1,-25-1,1 25,-1 0,0 0,25-25,-25 25,0 0,1 0,-1 0,0 0,0 0,0 0,0 0,25 25,-24-25</inkml:trace>
  <inkml:trace contextRef="#ctx0" brushRef="#br0" timeOffset="45678.9172">9699 5928,'-25'0,"25"25,25 0,-1 0,-24 0,25-25,0 24,-25 1,0 0,25 0,0 0,-1-25,-24 49,25 1,-25-25,0-1,0 1,0 0,0 0,0 0,0-1,0 1,0 0,0 0,0 0,-25-1,1 1,-1 0,0-25,-25 25,26-25,-1 0,0 0,0 25,0-25,1 24,-1-24,0 0,0 0,0 0,1 0</inkml:trace>
  <inkml:trace contextRef="#ctx0" brushRef="#br0" timeOffset="47416.8906">8186 6052,'-25'0,"25"25,-25 0,0 0,0 0,1-25,24 24,-25-24,25 25,0 0,-25-25,25 25,-25-25,25 25,0-1,-25 1,25 0,0 0,0 0,-25-1,25 1,0 0,0 0,0 0,-24-1,24 1,0 0,0 0,0 0,0-1,0 1,0 0,0 0,24 0,1-1,0-24,0 0,0 0,0 0,-1 0,1 0,0 0,0 0,0-24,-1 24</inkml:trace>
  <inkml:trace contextRef="#ctx0" brushRef="#br0" timeOffset="48463.9123">9971 6276,'25'0,"0"0,0 0,25 0,-26-25,1 25,25 0,-25 0,-1 0,1 0,0 0,0 0,0 0,-25-25,24 25</inkml:trace>
  <inkml:trace contextRef="#ctx0" brushRef="#br0" timeOffset="49096.5813">10046 6424,'25'0,"0"0,-1 0,1 0,0 0,25 0,-26 0,1 0,25-24,-1 24,-24 0,0 0,25 0,-26 0,1 0,0 0,0-25</inkml:trace>
  <inkml:trace contextRef="#ctx0" brushRef="#br0" timeOffset="50414.9547">11286 5928,'25'0,"0"0,-25-24,25 24,24 0,-24 0,49 0,-24-25,0 25,24-25,-49 25,0 0,-25 25,0 0,0 24,0 1,0-25,0 49,0-49,0 24,-25 1,25-25,0 0,-25 24,25-24,0 0,-25 0,0-1,25-48</inkml:trace>
  <inkml:trace contextRef="#ctx0" brushRef="#br0" timeOffset="52096.8795">12229 5904,'-25'0,"25"24,-25-24,25 25,-25-25,0 0,1 0,-1 0,25-25,0 1,0-1,0 0,25 25,-1 0,1 0,0 0,-25 25,25-25,-25 25,25-25,-25 24,0 1,0 0,0 0,0 24,25 1,-25 0,0-26,0 1,0 0,0 0,0 0,0-1,-25 26,0-25,0 0,0-25,0 0,25-25,0 0,0 0,0 0,25 25,0-24,0 24,0 0,0-25,-1 25,1 0,0 0,0 0,0 0,-1 25</inkml:trace>
  <inkml:trace contextRef="#ctx0" brushRef="#br0" timeOffset="53670.9458">12750 5804,'0'25,"0"0,0 0,0 0,0-1,0 1,0 0,0 0,0 0,0-1,0 1,0 0,0 0,24 0,1-25,0 0,0 0,0 0,-1 0,1 0,0-25,0 0,-25 0,25 25,-25-25,24 1,-24-1,0 0,0 0,0 0,0 1,0-1,0 0,0 0,0 0,-24 25,24-25,-25 25,0-24,0 24,0 0,1 0,-1 0,0 0,0 0,0 0,1 0,-1 0,0 0,0 0,25 24,25-24,-25 25</inkml:trace>
  <inkml:trace contextRef="#ctx0" brushRef="#br0" timeOffset="54398.9119">13271 5953,'0'25,"24"-25,-24 25,0 0,0-1,0 1,0 0,0 25,0-26,0 1,0 0,-24 0,24-50,24 0,1 0</inkml:trace>
  <inkml:trace contextRef="#ctx0" brushRef="#br0" timeOffset="55728.9241">13767 5655,'0'-24,"0"48,0 1,0 0,0 0,0 0,24 24,-24-24,25 25,-25-25,0-1,0 26,0-25,25 0,0-25,0 0,-1 0,1 0,0 0,0 0,0 0,-1 0,1-25,-25 0,25 25,0 0,-25-25,25 25,-25-25,0 1,24-1,-24 0,0 0,0 0,0 0,0 1,0-1,0 0,0 0,0 0,-24 1,-1-1,0 25,0 0,-24 0,24 0,0 0,0 0,0 0,1 0,-1 25,0-25,0 24,50-24,49 0</inkml:trace>
  <inkml:trace contextRef="#ctx0" brushRef="#br0" timeOffset="56886.9498">14585 5631,'25'-25,"-50"25,0 0,1 0,-1 25,0-1,25 1,-25 0,0-25,25 25,0 0,0-1,-24 1,24 0,0 0,0 0,0 0,0-1,0 1,24-25,1 0,0 0,25 0,-26 0,26 0,-25 0,0-25,-25 1,0-1,0 0,24 0,-24 0,0 0,0 1,0-1,0 0,0 0,0 0,-24 25,-1 0,50 0,24 0,26 0</inkml:trace>
  <inkml:trace contextRef="#ctx0" brushRef="#br0" timeOffset="57904.9492">15106 5655,'-25'0,"0"0,1 25,24 0,-25 0,25 0,-25-25,25 24,0 1,0 0,0 0,0 0,0 0,0-1,0 1,25 0,0-25,-1 0,26 0,-25 0,0 0,-1 0,1 0,0 0,0 0,0-25,-25 0,0 1,0-1,24 25,-24-25,0 0,0 0,0 0,0 1,0-1,0 0,0 0,-24 25,-1 0,0 25</inkml:trace>
  <inkml:trace contextRef="#ctx0" brushRef="#br0" timeOffset="60879.9372">13320 6028,'-25'0,"1"0,-1 0,0 0,0 0,25-25,0 0,0 0,25 25,0 0,0 0,-1 25,-24 0,25-25,-25 25,0-1,0 1,0 0,0 0,0 0,0-1,0 1,-25 0,1-25,24 25,-25-25,25 25,-25-1,0 1,0-25,0 0</inkml:trace>
  <inkml:trace contextRef="#ctx0" brushRef="#br0" timeOffset="73975.8889">7342 7565,'25'0,"0"25,-25 0,25 25,-1-1,-24-24,0 0,25 24,-25-24,25 25,-25-25,25-1,-25 1,0 0,0 0,0 0,0-50,0 0,0 0,0-24,0 24,0 0,0 0,25-49,-25 49,0-25,24 1,-24 24,0 0,0 0,0 1,0-1,25 0,0 25,-25 25,25-25,-25 25,25-1,-1 1,-24 0,50 0,-50 24,25-24,-25 0,25 0,-1 24,1-24,0 0,-25 0,0 0,25-1</inkml:trace>
  <inkml:trace contextRef="#ctx0" brushRef="#br0" timeOffset="74912.8961">7590 7913,'0'-25,"25"0,25 25,-26 0,26-25,0 0,-1 25,1 0,-25 0,-1 0,1 0,0 0,0 0</inkml:trace>
  <inkml:trace contextRef="#ctx0" brushRef="#br0" timeOffset="75830.6952">8260 7565,'-25'0,"25"25,-25 0,1-25,24 25,-25-25,25 25,0-1,0 1,0 0,0 0,0 0,0-1,0 1,25 0,-1 0,-24 0,25-1,-25 1,25-25,-25 25,25-25,0 0,-1 0,1 0,0 0,0 0</inkml:trace>
  <inkml:trace contextRef="#ctx0" brushRef="#br0" timeOffset="77040.7681">8533 7764,'0'-25,"0"50,0 0,0-1,0 1,0 0,25 0,-25 0,24-1,1-24,0 0,0 0,24 0,-24 0,0 0,0 0,0 0,-25-24,0-1,0 0,0 0,0 0,0 1,0-1,0 0,0 0,0 0,0 1,0-1,-25 25,0 0,0 0,0 0,1 0,-1 0,0 0,0 0,0 0,25 25,-24-25,-1 24,25 1,-25-25,25 25,0 0</inkml:trace>
  <inkml:trace contextRef="#ctx0" brushRef="#br0" timeOffset="77919.8835">9079 7392,'-25'0,"25"25,0-1,25-24,-25 25,24-25,-24 25,50 0,-50 0,25-25,0 24,-1 1,1 0,0 0,-25 0,0-1,0 1,0 0,0 0,0 0,0-1,0 1,-25-25,-24 0,-1 25,0 0,26-25,-1 0,-25 0,25 25,0-25</inkml:trace>
  <inkml:trace contextRef="#ctx0" brushRef="#br0" timeOffset="78535.9204">9550 7689,'25'0,"24"0,26 0,-51 0,1 0,0 0,25 0,-26 0</inkml:trace>
  <inkml:trace contextRef="#ctx0" brushRef="#br0" timeOffset="79159.8883">9624 7813,'25'0,"0"0,0 0,24 0,-24 0,25 0,-1 0,-24 0,0 0,0 0</inkml:trace>
  <inkml:trace contextRef="#ctx0" brushRef="#br0" timeOffset="80311.9231">10517 7516,'-25'0,"25"25,-24-1,-1-24,25 25,-25-25,25 25,0 0,0 0,0-1,0 1,0 0,25 0,0 0,-1-25,1 0,25 0,-1 0,-24 0,25 0,24 0,-24-25,-1 0,1 0,-25 0,-25 1,0-1,0 0,25 0,-25 0,0 1,-25-1,25 0,-25 25,0 0,0 0,1 0,-1 0,-25 0,1 0,24 0,0 0,0 0,0 0,1 0,-1 0</inkml:trace>
  <inkml:trace contextRef="#ctx0" brushRef="#br0" timeOffset="81918.7493">7417 8830,'24'25,"-24"0,25 0,0-25,-25 49,25 1,-25 0,25-1,-25 26,0-50,0 24,0 1,0-25,0-1,0-48,0-26,-25 0,25 26,0-26,-25 0,25 26,0-26,0 25,0 0,0 0,0 1,0-1,0 0,0 0,25 25,-25-25,25 25,-25-24,24 24,1 0,0 0,-25 24,25-24,-25 25,0 0,25 0,-1 0,1 49,0-24,-25-25,25-1,0-24,-25 50,24-25,-24 0,25-1,-25 1,0 0,-25-25</inkml:trace>
  <inkml:trace contextRef="#ctx0" brushRef="#br0" timeOffset="82472.4209">7491 9178,'25'0,"0"0,-1 0,26 0,-25-25,0 25,-1 0,1 0,0 0,25 0,-26 0,1 0,0 0,-25-25</inkml:trace>
  <inkml:trace contextRef="#ctx0" brushRef="#br0" timeOffset="83318.4697">8359 8682,'-25'0,"1"0,-1 0,0 0,0 24,0 1,25 0,-24-25,-1 25,0-25,25 25,0-1,-25-24,25 25,0 0,0 25,0-26,0 26,0-25,0 0,0 0,25 24,-25-24,25-25,0 0,-1 0,1 25,0-25,0 0</inkml:trace>
  <inkml:trace contextRef="#ctx0" brushRef="#br0" timeOffset="84991.2637">8905 8731,'0'25,"0"0,0 0,25-1,-25 26,0-25,0 24,24-49,-24 25,0 25,0-25,0 0,0-1</inkml:trace>
  <inkml:trace contextRef="#ctx0" brushRef="#br0" timeOffset="86432.8058">9153 8756,'25'0,"-25"25,0 0,0-50,25 0,-1 0,1 0,0 1,0 24,0 0,-1 24,-24 1,0 0,0 0,25 0,0 24,-25-24,0 0,0 24,0-24,0 25,0-25,0 0,0-1,-25-24,25 25,-25-25,1 0,-1 0,0 0,25-25,0 1,0-1,25 25,0-25,-1 25,1 0,0 0,0 0,0 0,-1 25</inkml:trace>
  <inkml:trace contextRef="#ctx0" brushRef="#br0" timeOffset="87816.9215">9674 8731,'0'25,"0"0,0 0,0-1,0 1,0 0,0 0,25-25,-25 25,0-1,24-24,1 0,0 0,0-24,-25-1,0 0,0 0,0 0,0 1,0-1,-25 25,50 0,0-25,-1 25,1 0,0 0,0 0,0 0,-1 0,1 0</inkml:trace>
  <inkml:trace contextRef="#ctx0" brushRef="#br0" timeOffset="89312.4331">10046 8731,'-25'0,"25"25,0 0,0 0,0-1,0 1,0 0,0 0,0 0,0-1,0 1,25-25,0 0,0 0,-1 0,1 0,0-25,-25 1,0-1,0 0,0 0,0 0,0 1,0-1,0 0,0 0,0 0,-25 25,0 0,1 0,-1 25,0-25</inkml:trace>
  <inkml:trace contextRef="#ctx0" brushRef="#br0" timeOffset="90823.9077">9699 8756,'-25'0,"50"-25,-1 25,1 25,0-25</inkml:trace>
  <inkml:trace contextRef="#ctx0" brushRef="#br0" timeOffset="92070.7064">10120 8558,'25'-25,"0"25,0 0,0 0,-1 0,1 0,0 0,0 0,-25 25,25-25,-25 24,0 1,0 0,24-25,-24 25,25-25,-25 25,0-1,0 1,25 0,-25 0,0 0,0-1,0 1,0 0,0 0,0 0,0-1,0 1,0 0,0 0,0 25,-25-50,0 24,25 1,-24 0,24 0,-25-25,25 25,-25-1,0-24,25-24,25 24,-25-25,25 0</inkml:trace>
  <inkml:trace contextRef="#ctx0" brushRef="#br0" timeOffset="92709.8636">10790 8731,'25'0,"-25"-25,25 25,24-24,26 24,-1 0,-24-25,-1 25,-24 0,25-25,-1 25</inkml:trace>
  <inkml:trace contextRef="#ctx0" brushRef="#br0" timeOffset="93342.8446">10964 8880,'24'0,"1"0,25 0,-1 0,1-25,-25 25,0 0,0 0</inkml:trace>
  <inkml:trace contextRef="#ctx0" brushRef="#br0" timeOffset="108821.657">12154 8533,'0'-25,"0"0,0 0,0 1,-25-1,1 25,-1 0,25 25,-25-25,25 24,0 1,0 0,0 0,0 0,0-1,0 1,0 0,0 0,0 0,25-1,0 26,-1 0,1-50,0 24,0-24,0 0,0 0,-1 0,1 0,0 0,0-24,0-1,-25 0,24 0,-24 0,0 1,0-1,25 0,-25 0,0 0,0 1,0-1,0 0,0 0,0 0,-25 1,25-1,-24 25,-1 0,0 0,0 0,0 0,1 0,-1 0,0 25,0-25,0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2-01T06:39:27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10294 4316,'25'0,"0"0,-1 25,1-25,0 49,0 1,0-50,-1 50,1-26,0 26,0-25,0-25,-1 0,26 0,-25-25,24 0,26-24,-50 49,49-75,25 26,-49-1,-1 0,26-24,-1 24,-24 1,24-1,-49 25,0-24,25 24,-1-25,1 26,24-26,-49 25,25-24,-26 49,1-25,0 0,0 25</inkml:trace>
  <inkml:trace contextRef="#ctx0" brushRef="#br0" timeOffset="13044.587">12402 6598,'-24'0,"24"-25,24 25,26 0,24-25,100-24,-25 24,49 0,50 0,0 1,25-26,25 25,-25-24,49-1,1 0,-26 1,-49 49,0 0,-49-25,-75 25,25 0,-100-25,1 25,-25 0,0 0,-1 0,1 0</inkml:trace>
  <inkml:trace contextRef="#ctx0" brushRef="#br0" timeOffset="20883.9364">18504 4589,'-25'0,"1"0,-1 0,-25 0,-99 49</inkml:trace>
  <inkml:trace contextRef="#ctx0" brushRef="#br0" timeOffset="25024.4963">9847 4142,'0'-24,"25"24,-25 24,25-24,25 75,-1-1,26-24,-26-1,1-24,24 25,-24-25,0-1,-26-24,1 0,50 0,49-74,24 0,100-1,25-49,0 25,124-75,25 50,74-99,-50 25,1-1,-26 26,-123 24,25 50,-51-26,-73 26,49 50,-99-1,-25-24,0 24,-75 25,-24 25,25-25,-25 1,-1 24,1-25,0 25,0 0,-25-25,25 25,-1-25</inkml:trace>
  <inkml:trace contextRef="#ctx0" brushRef="#br0" timeOffset="46728.6498">21034 12849,'25'0,"-25"-25,25 25,0 0,0 0,-1 0,26-25,24 25,1-25,24 25,0-24,0 24,26 0,-1 0,-25 0,-25 0,1 0,-51 0,26 0,-25 0,0 0,-1 0,1 0</inkml:trace>
  <inkml:trace contextRef="#ctx0" brushRef="#br0" timeOffset="51816.0968">10170 13940,'25'0,"24"0,51 0,24 25,24-25,76 50,-26-50,25 49,25-24,0-25,0 25,-24-25,-26 0,-24 0,-75 0,-49 0,-26 0,1 0</inkml:trace>
  <inkml:trace contextRef="#ctx0" brushRef="#br0" timeOffset="52424.9609">13692 14114,'25'0,"0"0,0 0,24 0,26 0,49 0,49 0,-49 0,0 0,25 0,-25 0,-49 0,-1 0,-24 0,-26 0,1 0,0-25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30T17:44:42.3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2753 10096,'0'-25,"0"50,0-1,0 1,0 0,0 25,0-26,0 1,0 0,0 0,0 0,0-1,0 1,0 0,0 0,0 0,0-1,0 1,0 0</inkml:trace>
  <inkml:trace contextRef="#ctx0" brushRef="#br0" timeOffset="1653.1226">2977 10120,'0'25,"0"0,0 0,0 0,0-1,0 1,0 0,0 0,0 0,0-1,0 1,0 0,0 0,0 0,0-1,-25 1,25 0,25 0,-1-25,1 0,0 0,0 25,0-25,-1 0,1 0,0 0,0 0</inkml:trace>
  <inkml:trace contextRef="#ctx0" brushRef="#br0" timeOffset="2566.2216">3423 10368,'25'0,"0"0,-1 0,1 0,25 0,24 0,-24 0,0 0,-26 0,26 0,-25 0</inkml:trace>
  <inkml:trace contextRef="#ctx0" brushRef="#br0" timeOffset="3687.1342">3547 10542,'25'0,"0"0,-1 0,1 0,25 0,-25 0,0 0,-1 0,1 0,0 0,0 0,0 0,-1 0</inkml:trace>
  <inkml:trace contextRef="#ctx0" brushRef="#br0" timeOffset="4687.1479">4341 10220,'0'24,"0"1,0 0,0 0,0 0,0-1,0 1,0 0,0 0,0 0,0-1,0 1</inkml:trace>
  <inkml:trace contextRef="#ctx0" brushRef="#br0" timeOffset="5942.9296">4589 10269,'-25'0,"25"25,0 0,-25-25,25 25,0-1,0 1,0 0,0 0,0 0,0-1,25-24,0 0,0 25,-1-25,1 0,50 0,-51 0,26 0,-25 0,-25-25,0 1,0-1,0 0,0 0,0 0,0 1,-25 24,25-25,-25 25,0 0,25-25,-24 25,-1 0,0 0,0 0</inkml:trace>
  <inkml:trace contextRef="#ctx0" brushRef="#br0" timeOffset="7252.9484">5358 10269,'-25'0,"0"0,0 25,1-25,-1 25,0-25,25 25,-25-25,25 24,-25-24,25 25,0 0,0 0,0 0,0-1,25 1,0 0,0-25,-25 25,25 0,24-25,-24 24,0-24,0 0,-1 0,1 0,0 0,0 0,-25-24,0-1,25 0,-25 0,0 0,0 1,0-1,0 0,-25 0,25 0,0 1,-25 24,25-25,-25 25</inkml:trace>
  <inkml:trace contextRef="#ctx0" brushRef="#br0" timeOffset="8325.7429">5928 10319,'-24'0,"-1"25,0-1,0 1,25 0,0 0,0 0,0-1,25 1,0-25,-25 25,25 0,-25 0,24-25,1 0,0 0,0 0,0 0,-1 0,1 0,0 0,0 0,-25-25,0 0,0 0,0 0,0 1,-25-1,25 0,-25 25,25-25,-25 0,1 1,24-1,-25 25</inkml:trace>
  <inkml:trace contextRef="#ctx0" brushRef="#br0" timeOffset="10759.6422">6598 10368,'0'-24,"25"24,0 0,-1 0,1 0,0 24,-25 1,0 0,0 0,0 0,0-1,0 1,-25-25,25-25,0 1,25-1,-25 0,25 0,0 0,-1 1,1 24,0 0,0-25,0 25,0 0,-1 25,1-25,-25 24,0 1,0 0,25-25,-25 25,0 0,0-1,0 1,-25-25,0 0,25-25,0 1,25-1,0 0,-25 0,25 25,-25-25,25 25,-1-24,1 24,0 0,0 0,0 0,-1 0,-24 24,25 1,-25 0,0 0,0 0,0-1,0 1,0 0,0 0,-25-25,1 25,24-1,-25-24,0 0</inkml:trace>
  <inkml:trace contextRef="#ctx0" brushRef="#br0" timeOffset="12094.9725">7417 9922,'24'0,"1"0,0 0,0 0,0 0,-25 25,0-1,0 1,0 0,-25 0,25 0,-25-25,25-25,25 25,0 0,-1 0,1 0,-25 25,0 0,0-1,0 1,0 0,0 0,-25-25,25 25,-24-25,-1 0,0 24,0-24,0 0,1-24</inkml:trace>
  <inkml:trace contextRef="#ctx0" brushRef="#br0" timeOffset="170519.7993">1513 11286,'0'-25,"25"25,0 0,-25 25,0 0,24 0,-24 0,25 49,-25 0,25-49,0 25,-25-25,0-1,0 1,0 25,0-25,0-1,25-24,-25-24,0-1,25 0,-25 0,24-24,1 24,-25 0,0 0,0 0,25 1,-25-1,0 0,0 0,25 0,-25 1,0-1,25 0,-1 0,1 0,0 1,-25-1,25 25</inkml:trace>
  <inkml:trace contextRef="#ctx0" brushRef="#br0" timeOffset="172431.8199">2108 11485,'0'24,"-24"1,24 0,0 0,0 0,24-25,-24 24,25 1,0 0,-25 0,25-25,0 25,-1-25,1 0,0 0,0 0,-25-25,0 0,0 0,0 0,0 1,-25-1,25 0,0 0,-25 0,0 1,1 24,-1 0,0 0,0 0</inkml:trace>
  <inkml:trace contextRef="#ctx0" brushRef="#br0" timeOffset="173862.7898">2555 11311,'0'-25,"0"50,0 0,0 0,0-1,0 1,0 0,0 0,0 0,0-1,0 1,0 0,0 0,0 0,0-1,0 1,0 0,0 0,0 0,0-1,0 1</inkml:trace>
  <inkml:trace contextRef="#ctx0" brushRef="#br0" timeOffset="174831.8033">2828 11584,'25'0,"-1"0,1 0,0 0,0 0,0 0,-1 0,26 0,-25 0,0-25,-1 25,1 0,0 0,0 0,0 0,-1-25</inkml:trace>
  <inkml:trace contextRef="#ctx0" brushRef="#br0" timeOffset="175687.4879">2877 11708,'25'0,"0"0,0 0,24 0,-24 0,0 0,25 0,-1-25,-24 25,0 0,0 0,-1 0,1 0,0 0</inkml:trace>
  <inkml:trace contextRef="#ctx0" brushRef="#br0" timeOffset="176743.2969">3746 11237,'24'0,"-24"24,0 1,0 0,0 0,0 0,0 24,0-24,0 25,0-26,0 1,0 0,0 0,0 0,0-1,0 1,0 0,0 0,0 0,0-1,0 1,0 0,0 0,0 0,-24-25</inkml:trace>
  <inkml:trace contextRef="#ctx0" brushRef="#br0" timeOffset="178055.7899">4167 11435,'0'-25,"-25"25,1 0,24 25,0 0,0 0,0-1,0 1,0 0,0 0,0 0,24-1,1-24,0 0,0 0,0 0,-1-24,-24-1,0 0,0 0,0 0,0 1,0-1,0 0,0 0,-24 25,-1 0,0 0,0 0,0 0,1 0</inkml:trace>
  <inkml:trace contextRef="#ctx0" brushRef="#br0" timeOffset="179391.9823">4589 11485,'0'-25,"-25"25,25 25,-25-25,25 24,0 1,0 0,0 0,0 0,25-1,0-24,-25 25,25-25,-1 0,1 0,0 0,0 0,0 0,-1-25,-24 1,0-1,0 0,0 0,0 0,0 1,-24 24,-1-25,0 25,0 0,0 0,1 0,-1 0</inkml:trace>
  <inkml:trace contextRef="#ctx0" brushRef="#br0" timeOffset="180454.7807">5209 11485,'-25'0,"0"0,1 0,-1 24,25 1,0 0,0 0,0 0,0-1,0 1,25-25,-1 0,1 0,0 0,0 0,0 0,-1 0,1 0,-25-25,25 1,-25-1,0 0,-25 0,25 0,-25 25,1 0,-1 0,0 0,0 0,0 0</inkml:trace>
  <inkml:trace contextRef="#ctx0" brushRef="#br0" timeOffset="182053.4522">5730 11509,'25'25,"-1"0,1-25,-25 25,0 0,0-1,0 1,0 0,0 0,0-50,0 0,25 25,-25-25,25 25,-25-24,25-1,0 25,-1-25,1 25,0 0,0 0,0 0,-1-25,1 25,0 0,0 0,0 0,-1 0,1 25,-25 0,25-25,-25 25,0-1,0 1,-25 0,0-25,1 0,-1 0,0 0,25-25,0 0,0 1,0-1,25 0,0 0,-25 0,24 25,1-24,25 24,-25 0,24-25,1 25,-1 0,-24 0,0 0,25 0,-26 0,1 0,0 0,0 0,-25 25,25-25,-25 24,0 1,0 0,0 0,0 0,0-1,0 1,0 0,-25-25,0 25,0-25,0 0</inkml:trace>
  <inkml:trace contextRef="#ctx0" brushRef="#br0" timeOffset="183414.7518">6921 11261,'0'-24,"24"-1,1 25,0 0,0 0,0 0,-25 25,0-1,0 1,0 0,0 0,-25-25,50 0,-1 0,1 0,-25 25,25-25,0 24,-25 1,0 0,0 0,0 0,-25-1,0-24,0 0,1 0,-1 0,0 0</inkml:trace>
  <inkml:trace contextRef="#ctx0" brushRef="#br0" timeOffset="585085.0848">1910 13915,'25'0,"0"0,-1 0,1 0,0 0,25 0,24 50,-24-50,-26 25,1-25,25 25,-25-25,-1 24,1-24,0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30T18:52:05.6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2009 13965,'-25'0,"50"0,0 0,49 0,1 0,24 0,50 0,-50 0,0 0,1 0,-26 0,-24 0,-26 0,1 0,0 0,0-25</inkml:trace>
  <inkml:trace contextRef="#ctx0" brushRef="#br0" timeOffset="1030.0085">2059 14213,'0'-25,"25"25,-1 0,1 0,0 0,0 0,0 0,-1 0,26 0,-25 0,49 0,1 0,-1 0,25-25,-24 1,-26 24,1-25,-25 25,0 0,-1 0</inkml:trace>
  <inkml:trace contextRef="#ctx0" brushRef="#br0" timeOffset="2119.4205">2729 13767,'0'24,"24"1,51 0,-26 25,-24-26,25 1,-25 0,-1-25,26 50,-25-50,-25 24,0 1,-25-25,0 25,25 0,-25-25,25 25,-24-25,-1 49,0-49,-25 50,50-25,-24-25,24 24,-25-24,-25 25,25 0,1-25,-1 25,-25 0,25 0,0-25,1 24</inkml:trace>
  <inkml:trace contextRef="#ctx0" brushRef="#br0" timeOffset="3638.1654">3522 13742,'0'25,"0"-1,0 26,0 0,0-1,0 1,0-25,0 24,-25 1,25-1,-24-49,24 25,0 0,0 0,0 0,0-50,0 0,0-25,0 26,24-1,-24 0,0 0,25 25,-25-25,25 25,0 0,0 25,-25 0,24-25,-24 25,25-25,-25 25,0-1,0 1,0 0,0 0,0 0,0-1</inkml:trace>
  <inkml:trace contextRef="#ctx0" brushRef="#br0" timeOffset="4352.3736">3746 14089,'24'0,"1"0,0 0,0 0,0 0,-1 0,26 0,-25-25,0 25</inkml:trace>
  <inkml:trace contextRef="#ctx0" brushRef="#br0" timeOffset="5048.0958">3870 14287,'24'0,"1"0,0 0,25 0,-26 0,26 0,-25 0,24 0,1 0</inkml:trace>
  <inkml:trace contextRef="#ctx0" brushRef="#br0" timeOffset="7285.3908">3969 14064,'25'0,"-1"0,1 0,0 0,0 0,0 0,-1 0,1 0,0 0,0 0,0 0,-1 0,1 0,0 0</inkml:trace>
  <inkml:trace contextRef="#ctx0" brushRef="#br0" timeOffset="10967.3274">4986 13717,'25'0,"-25"25,0 0,0-1,0 1,0 0,0 0,0 24,0-24,0 0,0 0,0 0,0-1</inkml:trace>
  <inkml:trace contextRef="#ctx0" brushRef="#br0" timeOffset="12224.5415">5209 13742,'-25'0,"0"0,25 25,0-1,-24 1,24 0,0 0,0 0,0-1,0 1,0 0,0 0,24-25,1 0,0 0,0 0,0 0,-1 0,1 0,0 0,-25-25,0 0,0 0,0 1,0-1,0 0,0 0,0 0,0 1,0-1,0 0,-25 0,0 25,1 0,-1 0,25 25</inkml:trace>
  <inkml:trace contextRef="#ctx0" brushRef="#br0" timeOffset="13414.6136">5581 13717,'-25'0,"0"25,25 0,-24-25,-1 0,0 0,25 24,0 1,0 0,0 0,25-25,-25 25,25-25,-25 24,24-24,1 25,0-25,0 0,24 0,-24 0,25 0,-25 0,-1 0,1-25,-25 1,0-1,0 0,0 0,0 0,0 1,0-1,-25 25,25-25,-24 25,24-25,-25 25,0 0,0 0,0 0,1 0,24 25,0 0,0 0,24-25,1 0,0 0,25 0</inkml:trace>
  <inkml:trace contextRef="#ctx0" brushRef="#br0" timeOffset="14728.5815">6201 13742,'0'-25,"-25"0,1 25,-1 0,0 0,0 0,0 0,1 0,-1 0,0 0,0 25,0-25,1 25,24 0,-25-25,25 24,0 1,0 0,0 0,0 0,25-1,-1-24,1 0,25 0,-25 25,-1-25,1 0,0 0,0 0,0 0,24 0,-24 0,0 0,0 0,-1 0,-24-25,0 1,0-1,0 0,0 0,0 0,0 1,0-1,0 0,0 0,0 0,-24 25,-1 0,0 0,25 25,-25-25,25 25</inkml:trace>
  <inkml:trace contextRef="#ctx0" brushRef="#br0" timeOffset="16168.1067">5035 14213,'25'0,"0"0,25 0,24 0,25 0,0 0,1 0,-1 0,0 0,25 0,-49-25,49 0,-50 25,0 0,-24 0,-25 0,0-24,-1 24,1 0,0-25,0 25,0 0,-1 0,1 0</inkml:trace>
  <inkml:trace contextRef="#ctx0" brushRef="#br0" timeOffset="16957.2219">5383 14560,'0'25,"0"0,0 0,0 0,0-1,0 1,0 0,0 25,0-26,0 1,0 0,0 0</inkml:trace>
  <inkml:trace contextRef="#ctx0" brushRef="#br0" timeOffset="18302.6871">5507 14560,'0'25,"0"0,0 0,0 0,0-1,0 26,0-25,0 0,0 24,0-24,0 0,0 0,0-1</inkml:trace>
  <inkml:trace contextRef="#ctx0" brushRef="#br0" timeOffset="18983.7913">5283 14610,'0'-25,"25"25,-25-25,25 25,0 0,0 0,-1 0,1 0,25 0,-1 0,26-24,-50 24,-1 0,1 0,0 0,0 0,0 0</inkml:trace>
  <inkml:trace contextRef="#ctx0" brushRef="#br0" timeOffset="20031.2984">5854 14486,'0'25,"0"0,0-1,25 26,-25-25,0 24,0-24,0 0,0 25,0-26,0 1</inkml:trace>
  <inkml:trace contextRef="#ctx0" brushRef="#br0" timeOffset="22080.765">5755 14660,'0'-25,"24"25,-24 25,25-25,0 24,0-24,-25 25,25-25,-25 25,25 0,-1 0,-24-1,25-24,-25 25,0 0,25 0,-25 0,0-50,0 0,0 0,0 0,0 1,0-1,0 0,0 0,25 25,-25-25,25 1,-1-1,1 0,-25 0,25 25,-25-25,25 1,0 24,-25-25</inkml:trace>
  <inkml:trace contextRef="#ctx0" brushRef="#br0" timeOffset="23639.9983">6499 14387,'-25'0,"0"0,25 25,-25-25,1 0,-1 0,25-25,0 0,25 0,-1 25,-24-25,25 25,0 0,0 0,0 0,-25 25,24-25,-24 25,0 0,0 0,0-1,0 26,0-25,0 24,0-24,-24 0,-1-25,25 25,-25 0,0-25,0 0,1 0,24-25,0 0,0 0,0 0,24 1,1 24,0 0,0 0,0 0,-1 0,1 0,-25 24,25-24,0 0,-25 25,25-25,-25 25,24-25</inkml:trace>
  <inkml:trace contextRef="#ctx0" brushRef="#br0" timeOffset="27453.2861">14585 18157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2-02T03:28:08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17587 7094,'0'-25,"24"25,1 0,0 0,25 0,-1 0,-24 0,0 0,24 0,1 0,-25 0,0 0,24 0,26 0,-26 0,1 0,-1 0,-24 0,0 0,0 0,0 0,-1 0,1 0,25 0,-1 0,-24 0,0 0,0 0,0 0,0 0,-1 0,1 0,0 0,0 0,0-24,-1 24,1 0,0 0,25 0,-1 0,-24 0,0 0,0 0,-1 0</inkml:trace>
  <inkml:trace contextRef="#ctx0" brushRef="#br0" timeOffset="29007.7831">24309 6995,'24'0,"1"0,0 0,25 0,-1 0,1 0,-25 0,-1 0,26 0,-25 0,0 0,-1 0,26 0,24 0,-24 0,49 0,-24 0,24 0,25 0,-74 0,-1 0,-24 0,25-25,-1 25,-24 0,0 0,24 0,1 0,24 0,1 0,-1 0,-49 0,0-25,0 25,0 0,-1 0,1 0,0 0,0 0,0 0,49 0,-24 0,-1 0,1 0,-25 0,-1 0,1 0,0 0,0 0,0 0,-1 0,1 0,0 0,0 0,-25-24</inkml:trace>
  <inkml:trace contextRef="#ctx0" brushRef="#br0" timeOffset="36927.9076">20265 8806,'25'0,"0"0,0 0,0 24,-1 1,-24 0,25-25,0 0,0 0,0 0,49-25,0-49,-24 49,74-49,-99 49,25-25,24 25,-74 1,25 24,0-25</inkml:trace>
  <inkml:trace contextRef="#ctx0" brushRef="#br0" timeOffset="38281.2072">21307 13543,'0'-24,"50"-1,-25-25,24 1,1-1,-25 0,-1 1,1 49,0-50,0 25,-25 0,25 1,-1-1,-24 0,25 25,0-25,-25 0,25 25,-25-24</inkml:trace>
  <inkml:trace contextRef="#ctx0" brushRef="#br0" timeOffset="73584.1667">4043 9128,'25'0,"25"0,-1 0,1 0,-1 0,1 0,-25 0,24 0,1 0,-25 0,0 0,24 0,-24 0,0 0,0-25,-1 25,1 0,0 0,0 0,0 0,-1 0,1 0,0 0,0 0,0 0,0 0,-1 0,1 0,0 0,0 0,0 0,-1 0,1 0,0 0,0 0,0 0,-1 0,1 0,0 0,0 0,0 0,-1 0,1 0,-25-24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30T19:22:49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16570 4911,'24'0,"26"0,0 0,-1 0,26 0,-26 0,26 0,-26 0,1 0,-25 0,24-24</inkml:trace>
  <inkml:trace contextRef="#ctx0" brushRef="#br0" timeOffset="753.2111">16619 5110,'0'25,"25"-25,0 0,0 0,24 0,1 0,-1 0,-24 0,0 0,0 0,24 0,-24 0</inkml:trace>
  <inkml:trace contextRef="#ctx0" brushRef="#br0" timeOffset="1848.0388">17041 4638,'-25'0,"25"25,0 0,25 0,24 24,1 1,0-50,24 50,-24-25,-26-25,1 24,0-24,0 0,-25 25,25-25,-25 25,24 0,-24 0,0-1,0 26,-24-25,-1 0,-50 49,26-24,-1-1,-24 26,-1-51,1 51,0-50,24-25,25 24,0-24</inkml:trace>
  <inkml:trace contextRef="#ctx0" brushRef="#br0" timeOffset="6850.0365">18703 4663,'0'25,"0"0,-25 0,0-25,25 24,-25 1,25 0,0 0,0 0,0 0,0-1,0 1,25-25,0 0,0 0,0 0,-1 0,1 0,0 0,0 0,-25-25,0 1,0-1,25 0,-25 50,0 24,0 1,0-25,0 24,0-24,0 0,0 0,0 0</inkml:trace>
  <inkml:trace contextRef="#ctx0" brushRef="#br0" timeOffset="7866.3425">19248 4564,'0'25,"0"0,0-1,-24 1,24 0,0 0,0 0,0-1,0 1,0 0,0 0,0 0,0 0,0-1,0 1,0 0,0 0,24 0,1-25,-25 24,25-24,0 25,0-25,-1 0,1 0</inkml:trace>
  <inkml:trace contextRef="#ctx0" brushRef="#br0" timeOffset="8919.9674">19621 4713,'0'-25,"0"50,0 0,0-1,0 1,0 0,0 0,24-25,-24 25,0 0,0-1,0 1,0 0,0 0,0 0</inkml:trace>
  <inkml:trace contextRef="#ctx0" brushRef="#br0" timeOffset="9543.7318">19819 4713,'25'25,"-25"-1,0 26,0-25,25 0,-25 0,0-1,0 1,24-25,-24 25</inkml:trace>
  <inkml:trace contextRef="#ctx0" brushRef="#br0" timeOffset="10794.1162">19596 4589,'25'0,"-1"0,1 0,0 0,0 0,0 0,24 0,-24 0,0 0,0 0,-1 0,1 0,0 0,0 0,0 0,-1 0</inkml:trace>
  <inkml:trace contextRef="#ctx0" brushRef="#br0" timeOffset="12314.5502">20166 4638,'25'0,"0"0,0 0,24 0,-24 0,0 0,0 0,-1 0,1 25,0-25,-25 25,25-25,-25 25,25 0,-25-1,24 1,-24 0,0 0,0 0,0 0,-24-25,24 24,-25-24,0 0,0 0,25-24,0-1,0 0,0 0,0 0,0 0,0 1,0-1,0 0,25 25,-25-25,25 0,0 1</inkml:trace>
  <inkml:trace contextRef="#ctx0" brushRef="#br0" timeOffset="14018.5362">20563 4366,'0'-25,"25"0,0 0,-1 25,1 0,0 0,0 0,0 25,-25 0,0 0,0-1,0 1,25 0,-1-25,1 25,0-25,0 0,-25 25,25-25,-25 24,0 1,0 0,0 0,-25-25,0 25,0-25,0 0,1 0,24 24</inkml:trace>
  <inkml:trace contextRef="#ctx0" brushRef="#br0" timeOffset="14711.8849">21084 4762,'25'0,"0"0,-1 0,1 0,50 0,-51 0,1 0,25-24,-25 24,24 0,-24 0</inkml:trace>
  <inkml:trace contextRef="#ctx0" brushRef="#br0" timeOffset="15634.3328">21729 4539,'0'25,"0"0,0 0,0-1,0 1,0 0,0 0,0 0,0-1,0 1,25-25,0 0,24 0,-49 25,25-25,0 0,0 25,-25 0,0 0,0-1,-25-24,0 25,0-25,0 0,1 0,-1 0,0 0,0 0</inkml:trace>
  <inkml:trace contextRef="#ctx0" brushRef="#br0" timeOffset="16416.5128">21754 4539,'0'-25,"25"25,-25-24,24 24,1 0,0 0,0 0,0 0,-1 0,1 0,25-25,-25 25,-1 0</inkml:trace>
  <inkml:trace contextRef="#ctx0" brushRef="#br0" timeOffset="17299.2433">22299 4589,'0'25,"0"-1,0 1,-24-25,24 25,0 0,0 0,0-1,0 1,0 0,0 0,0 0,24-25,1 0,0 0,0 0,0 0,-25-25,0 0,0 0,0 0,0 1,0-1,-25 25,25-25,-25 25,0 0,0 0,50 0,0 0,0 0,0-25</inkml:trace>
  <inkml:trace contextRef="#ctx0" brushRef="#br0" timeOffset="18209.2334">22572 4589,'-25'0,"1"0,-1 0,25 25,0-1,0 1,0 0,0 0,0 0,0-1,25 1,-1-25,1 0,25 0,-25 0,24 25,1-25,-25 0,-25-25,0 0,0 1,-25-1,0 0,0 0,0 25,1-25,-1 25,0 0,0 0,0 0,1 0,-1 0</inkml:trace>
  <inkml:trace contextRef="#ctx0" brushRef="#br0" timeOffset="19016.2084">22597 4266,'25'0,"0"0,-25 25,24-25,51 50,-25-1,49 1,-25 0,-49-50,25 49,-1-24,-24 25,0-50,-25 24,0 1,25 25,-25-25,0-1,0 1,0 25,0-25,0 0,-25-1,25 1,-25 0,0-25,25 25,-25-25,25 25,0-1,-24 1,-1-25</inkml:trace>
  <inkml:trace contextRef="#ctx0" brushRef="#br0" timeOffset="20113.8929">18777 5383,'50'0,"49"0,0 0,50 0,0 0,24 0,-24 0,0 0,0 0,49 0,-49 0,-25 0,25 0,0 0,0 0,-25 0,-25 0,-25 0,1 0,-50 0,-1 0,26 0,-25 0,24 0,-24 0,0 0,0 0,0 0,24 0,-24 0,25 0,-26 0</inkml:trace>
  <inkml:trace contextRef="#ctx0" brushRef="#br0" timeOffset="21153.205">20017 5829,'25'0,"0"25,0 0,-25 0,49-1,-24 26,0-50,-25 25,25 24,-25 1,0-25,0 0,0-1,0 1,-25 0,0 0,0-25,1 0,-1 0,0 0,0-25,25 0,0 0,0 1,0-1,0 0,0 0,0 0,25 1,0 24,-25-25,25 25,-1 0,1 0,0-25,0 25,-25-25,25 25,-1 0,1-25</inkml:trace>
  <inkml:trace contextRef="#ctx0" brushRef="#br0" timeOffset="22385.8963">20489 5755,'24'0,"-24"24,0 1,-24-25,48 0,1 0,0 0,-25 25,25-25,-25 25,0 0,0 0,-25 24,0-49,25 25,-25-25,1 0,-1 0,25-25,0 0,0 1,25 24,-1 0,1 0,0 0,0 0,0 24,-1 1,1-25</inkml:trace>
  <inkml:trace contextRef="#ctx0" brushRef="#br0" timeOffset="23521.0111">23912 4762,'25'0,"-1"0,1 0,0 0,0 0,0 0,24 0,-24 0,0-24,0 24</inkml:trace>
  <inkml:trace contextRef="#ctx0" brushRef="#br0" timeOffset="24193.8612">23887 4936,'0'25,"25"-25,24 0,-24 0,0 0,0 0,0 0,-1 0,1 0</inkml:trace>
  <inkml:trace contextRef="#ctx0" brushRef="#br0" timeOffset="25193.9704">24705 4688,'-24'0,"-1"0,0 0,0 25,25 0,0-1,-25 1,25 25,0-25,0 0,0-1,0 1,0 0,25-25,-25 25,25 0,25-25,-26 0,51 0,-26 0,51 0,-75 0,-1 0,1 0,-25-25,0 0,0 0,0 0,0 1,0-1,-25 0,1 0,-1 0,0 25,0 0,25-25,-25 25,0 0,1 0,-1 0,0 0</inkml:trace>
  <inkml:trace contextRef="#ctx0" brushRef="#br0" timeOffset="27215.8534">4837 6970,'0'25,"0"0,0 0,50-25,-26 0,26 0,0 0,-1 24,-24-24,0 0,0 0,-1 0,1 25,0-25,0 0,0 0,-1 0,1 0,0 25,0-25,0 0,-1 0,1 0,-25 25</inkml:trace>
  <inkml:trace contextRef="#ctx0" brushRef="#br0" timeOffset="27897.1903">4762 7293,'25'0,"25"0,24 0,1 0,-1 0,1 0,-26 0,-24 0,0 0,0 0,-1 0,1 0,0 0,0 0,0 0,-1 0,1 0,0 0,0 0</inkml:trace>
  <inkml:trace contextRef="#ctx0" brushRef="#br0" timeOffset="29033.2247">5358 6995,'25'25,"-1"-25,26 25,0-1,-26-24,26 25,0 0,-26-25,1 0,-25 25,25 0,-25-1,0 1,-25-25,25 25,-49 0,-1 24,25-24,-24-25,49 50,-50-25,25-1,0-24,1 0</inkml:trace>
  <inkml:trace contextRef="#ctx0" brushRef="#br0" timeOffset="42642.0652">7094 7069,'25'0,"25"0,-1 50,-24 0,0-26,24 26,-49 0,50-1,-25-24,-25 0,0 0,0-1,0 1,0 0,0-50,0 0,0 1,0-1,0 0,0 0,25 0,-25 1,24-1,-24 0,0 0,25 25,-25-25,25 1,0 24,-25-50,25 50,-25-25,24 0,1 25,-25-24,25-1</inkml:trace>
  <inkml:trace contextRef="#ctx0" brushRef="#br0" timeOffset="43383.1553">7913 7342,'24'0,"1"0,0 0,0-25,25 25,-26 0,1-24,0 24,0 0,0-25,-1 25,1 0,25 0,-25 0,-1 0,26-25</inkml:trace>
  <inkml:trace contextRef="#ctx0" brushRef="#br0" timeOffset="44320.0678">8186 7516,'0'25,"24"-25,1 0,0 0,0 0,0 0,24 0,1 0,-25 0,-1 0,-24-25,25 25,0 0</inkml:trace>
  <inkml:trace contextRef="#ctx0" brushRef="#br0" timeOffset="45514.1985">9798 6921,'0'24,"0"26,0 0,-25-1,25 26,0-26,-25 26,25-26,0 26,-25-26,25-24,0 25,0-1,-24-24,24 0,0 49,0-49,-25-25,25 25,-25-25,0 0,25-25,0 0,-25 0,25 1,-24-1,-1 0,0 0,0 0,25 1,0-1,-25 25,25-50,-24 50,24-25,-25 1,25-1,-25 25,25-25</inkml:trace>
  <inkml:trace contextRef="#ctx0" brushRef="#br0" timeOffset="46865.1569">9847 6921,'25'0,"0"0,49 0,-24 0,25 0,-1 0,0 0,26 0,-26 0,25 0,-24 0,-1 0,0 0,26 0,-26 0,0 0,26 0,-76 0,26 0,0 0,-25 0,-1 0,26 0,-25 0,24 0,-24 0,0 0,0 0,49 0,-24-25,-1 25,-24 0,0 0,0 0,24-25,-24 25,0 0,49 0,-49 0,0-25,25 25,-26 0,-24-25,50 25,-25 0,0 0,-1 0,1 0</inkml:trace>
  <inkml:trace contextRef="#ctx0" brushRef="#br0" timeOffset="48586.1775">10443 7218,'25'0,"-25"25,0 0,0 0,24-25,1 24,0-24,0 0,0 0,-25 25,24 0,-24 0,0 0,0-1,-24-24,-1 0,0 0,0 0,0 0</inkml:trace>
  <inkml:trace contextRef="#ctx0" brushRef="#br0" timeOffset="49577.9159">10492 7193,'0'-24,"25"24,0 0,0-25,0 0,-1 25,1 0,0 0,0 0,0 0,-1 0</inkml:trace>
  <inkml:trace contextRef="#ctx0" brushRef="#br0" timeOffset="50746.2482">10864 7144,'-24'25,"24"-1,0 1,0 0,0 0,0 0,24-25,-24 24,25-24,0 0,0 0,0 0,-1 0,1 0,-25-24,0-1,0 0,0 0,0 0,-25 25,25-24,-24 24,-1 0,0 0,0 0</inkml:trace>
  <inkml:trace contextRef="#ctx0" brushRef="#br0" timeOffset="52081.9373">11237 7119,'-25'0,"0"25,0 0,25-1,0 1,0 0,25-25,-25 25,25 0,0-25,-1 0,1 0,0 0,-25-25,25 25,0 0,-25-25,0 0,0 0,0 1,0-1,-25 25,0 0,0 0,0 0,1 0,-1 0,0 0</inkml:trace>
  <inkml:trace contextRef="#ctx0" brushRef="#br0" timeOffset="53257.9362">10269 7665,'25'0,"0"0,0 0,-1 0,26 0,-25 0,0 0,-1 0,26 0,-25 0,0 0,-1 0,51 0,-26 0,1 0,0 0,24-25,0 25,-24-25,24 0,-24 25,0 0,-1 0,-24-25,0 25,0 0,0 0,-1 0,1 0,25-24,-25 24,-1 0</inkml:trace>
  <inkml:trace contextRef="#ctx0" brushRef="#br0" timeOffset="54025.8596">10889 7888,'0'25,"0"-1,0 1,0 0,0 0,0 0,25 0,-25-1,0 26,0-25,0 0,0-1,0 1,0 0,0 0</inkml:trace>
  <inkml:trace contextRef="#ctx0" brushRef="#br0" timeOffset="55008.2118">10765 7962,'0'25,"0"0,0 0,0 0,-25 24,25-24,0 0,0 0,0-1,0 1,0 0,0 0,-24 0,24-1,0 1,-25 0</inkml:trace>
  <inkml:trace contextRef="#ctx0" brushRef="#br0" timeOffset="55817.1966">10616 7962,'25'0,"0"0,0 0,0 0,24 0,1 0,-1 0,1-25,-25 25,24-24,-24 24,0 0,25 0,-1 0,-24 0,-25-25,25 25</inkml:trace>
  <inkml:trace contextRef="#ctx0" brushRef="#br0" timeOffset="56913.0444">6871 6499,'0'25,"0"-1,0 26,0 24,0 1,0 24,0-24,0 49,0-25,0 50,0-75,0 50,0-25,0 50,25-25,-25-74,0 74,0-50,25-24,-1 24,-24-24,25-1,-25-24,0 0,0 0,0 0</inkml:trace>
  <inkml:trace contextRef="#ctx0" brushRef="#br0" timeOffset="60087.6879">7020 6424,'0'25,"0"0,0 0,25-25,-1 0,76 25,-26-25,25 24,0-24,25 0,75 0,-26 0,26 0,-1 0,1 0,-26-24,26-1,-25 25,24-25,-24 0,-26 0,-48 1,-1-1,-25 25,1 0,-1 0,1-25,-26 25,26 0,-26 0,1 0,-1 0,1 0,0 0,-1 0,26 0,-26 0,1 0,-1 0,-24 0,25 0,24 0,1 0,-1 0,-24 0,49 0,-25 0,-24 0,24 0,-49 0,0 0,25 0,-26 0,1 0,0 0,25 0,-26 0,51 0,-50 0,24 0,-24 0,0 0,0 0,-1 0,1 0,0 0,25 0,-1 0,-24 0,25 0,-26 0,26 0,-25 0,0 0,0 0,-1 0,1 25,-25 0,0-1,0 1,0 0,0 0,0 24,0 1,0 24,0 1,0-1,0-24,0 49,0 0,0-24,0 24,0 0,-25-24,1 49,-26-50,50 0,0-24,-25 24,0-24,25 0,-25-1,25 1,0 24,0-24,-24 0,24 24,-25-24,25-26,-25 26,25 0,-25-26,25 1,0 0,-25 0,1-25,-1 0,0 0,-25 0,-24 0,24 0,-24 0,-25 25,24-25,-24 0,0 0,25 0,-75 24,49-24,26 0,-25 0,0 25,-1-25,26 25,-50 0,50-25,24 0,-24 0,-1 0,1 0,-1 0,1 0,-1 0,26 0,-1 0,-24-25,49 25,-25 0,-24 0,24-25,1 25,-1 0,-24 0,24 0,1 0,-1 0,-24 0,-1 0,1 0,24 0,0 0,-24 0,24 0,1 0,-1 0,1 0,-1 0,0 0,1 0,24 0,-49 0,49-25,-25 25,25 0,-24 0,24 0,-25 0,26 0,-1 0,-25 0,25 0,0 0,1 0,-1 0,0 0,0 0,0 0,25-24,-24 24,-1 0,0 0,0 0,0 0,1 0,-1 0,-25 0,25 0,1 0,-1 0,0 0,0 0,0 0,1 0,-1 0,0 0,0 0,0 0,1 0,-1 0,0 0,0 0,0 0</inkml:trace>
  <inkml:trace contextRef="#ctx0" brushRef="#br0" timeOffset="539129.7208">9277 6896,'25'0,"0"0,-1 0,1 0,0 0,0 0,0 25,-25-1,0 1,0 0,-25 0,0-25,50 0,-25 25,25-25,-25 24,24-24,1 0,0 0,0 25,0 0,-1 0,-24 0,0-1,0 1,-24-25,-1 0,0 0,0 0,0 0,1 0,-1 0,0 0,0 0</inkml:trace>
  <inkml:trace contextRef="#ctx0" brushRef="#br0" timeOffset="541118.5237">7020 8434,'0'24,"0"1,0 0,0 0,0 0,25-25,-1 0,1 0,0 0,0 0,0 0,24 0,-24 0,0 0,0 0,-1 0,1 0,0 0,0 0,0 0,-1 0,1 0,0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30T20:36:27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3721 3820,'25'-25,"-1"25,26 0,-25 0,0-25,-1 25,1-24,0 24,0 0,0 0,-1 0,1 0,0 0,0 0,0 24,-1-24</inkml:trace>
  <inkml:trace contextRef="#ctx0" brushRef="#br0" timeOffset="978.4211">3646 4043,'25'0,"25"0,-1 0,1 0,0 0,-1 0,26 0,-51 0,1 0,0 0</inkml:trace>
  <inkml:trace contextRef="#ctx0" brushRef="#br0" timeOffset="2039.9295">3721 3894,'0'-24,"25"24,-25-25,49 25,1-25,-1 25,26 0,-50 0,-1-25,26 25,-50-25,25 25,0 0,-1 0,1 0,0 0,0 0</inkml:trace>
  <inkml:trace contextRef="#ctx0" brushRef="#br0" timeOffset="6424.2382">5606 3572,'-25'0,"25"25,0-1,0 1,-25 0,0 0,1-25,-1 0,0 0,0 0,0 0,1 0,-1 0,0 0,25-25,0 0,0 0,25 1,0-1,-1 25,1 0,0 0,0 0,0 0,-1 0,1 0,-25 25,25-25,-25 24,25 1,-25 0,0 0,25 25,-25-26,0 1,0 25,0-25,0-1,0 1,0 0,-25 25,25-1,-25-49,25 25,-25-25,25 25,-25-25,1 0,24-25,0 0,0 0,24 1,1-1,0 25,0-25,0 25,-25-25,24 25,1 0,0 0,0 0,0 0,-1 0,-24 25,25-25</inkml:trace>
  <inkml:trace contextRef="#ctx0" brushRef="#br0" timeOffset="7193.9301">6201 3572,'-25'0,"1"0,24 25,0-1,0 1,-25 0,25 0,0 0,0 0,0-1,0 1,0 0,0 0,0 0,0-1,0 1,0 0,25-25,-25 25,24-25,1 25,-25-1,25 1</inkml:trace>
  <inkml:trace contextRef="#ctx0" brushRef="#br0" timeOffset="8207.6004">6573 3671,'0'25,"0"0,0 0,0-1,0 1,25 0,0 0,-25 0,25-25,-1 0,-24 24,25-24,0 25,0 0,-25 0,0 0,0-1,0 1,-25 0,0-25,0 0,1 0,-1 0,0 0</inkml:trace>
  <inkml:trace contextRef="#ctx0" brushRef="#br0" timeOffset="9032.6574">6573 3746,'0'-25,"0"0,25 0,0 0,0 25,-1 0,1 0,0 0,0 0,0 0,-1 0,1 0,0 0,0 0,-25-25,25 25</inkml:trace>
  <inkml:trace contextRef="#ctx0" brushRef="#br0" timeOffset="10002.8987">7243 3597,'-25'24,"0"-24,25 25,-24 0,24 0,0 0,0 0,0-1,0 1,0 0,0 0,0 0,24-25,1 0,0 0,0 0,0 0,-1 0,-24-25,0 0,0 0,0 0,0 1,0-1,0 0,-24 25,24-25,-25 0</inkml:trace>
  <inkml:trace contextRef="#ctx0" brushRef="#br0" timeOffset="11239.596">7491 3572,'25'0,"-25"25,0-1,0 1,0 0,0 0,0 0,25-25,-25 25,0-1,24-24,-24 25,25-25,0 0,0-25,-25 1,0-1,0 0,0 0,0 0,0 0,0 1,0-1,-25 25,0 0,0 0,1 0,24 25</inkml:trace>
  <inkml:trace contextRef="#ctx0" brushRef="#br0" timeOffset="12424.629">7689 3373,'-24'25,"24"0,24-25,1 0,0 25,0 0,24-25,-49 24,25-24,0 25,0-25,-25 25,25-25,-1 25,1 0,0-1,-25 1,25 25,-25-25,0 0,25 24,-25-24,0 0,0 0,0-1,0 1,0 0,-25 0,0 0,25-1,-25-24,25 25,-25-25,1 25,-1 0</inkml:trace>
  <inkml:trace contextRef="#ctx0" brushRef="#br0" timeOffset="14200.0383">5184 4465,'0'-25,"50"25,49 0,0 0,25-25,0 0,-25 25,50-24,-25 24,0 0,-49 0,24 0,0 0,-24 0,-1 0,-24 0,24 0,0 0,26 0,-26 0,1 0,-1 0,0 0,-49 0,25 0,-1 0,1 0,0 0,-26 0,1 0,25 0,-1 0,-24 0,25 0,-25 0,-1 0,1 0,0 0,25 0,-26 0,1 0,0 0,0 0,0 0,-1 0,1 0,0 0,0 0,0 0,0 0,-1 0,1-25,0 25,0 0,0 0,24-25,-24 25,0 0,24 0,-24 0</inkml:trace>
  <inkml:trace contextRef="#ctx0" brushRef="#br0" timeOffset="15237.5799">5507 4738,'24'24,"-24"1,0 0,25 0,-25 0,0 0,0-1,25 26,-25-25,25-25,-25 25,0-1,0 1</inkml:trace>
  <inkml:trace contextRef="#ctx0" brushRef="#br0" timeOffset="15936.3875">5631 4762,'24'0,"-24"25,25 0,-25 0,25 25,-25-26,25 1,-25 0,25 25,-25-26,24 1</inkml:trace>
  <inkml:trace contextRef="#ctx0" brushRef="#br0" timeOffset="16727.5553">5333 4812,'25'-25,"24"0,1 25,24-24,-24-1,0 25,24 0,-49-25,24 25,-24 0,0 0,0 0,0-25,0 25,-1 0,26 0,-25 0,0 0,-1 0,1-25</inkml:trace>
  <inkml:trace contextRef="#ctx0" brushRef="#br0" timeOffset="17738.3222">5283 5407,'25'0,"0"0,25 0,-1 0,1 0,24 0,1 0,-1 0,-24 0,24 0,-24 0,-25 0,24 0,-24 0,0 0,0 0,-1 0,1 0,0 0,0 0,0 0,-1-24,1 24,0 0,0 0,0 0</inkml:trace>
  <inkml:trace contextRef="#ctx0" brushRef="#br0" timeOffset="18479.8491">5755 5804,'0'25,"0"0,24-25,-24 25,0 0,25-1,-25 1,0 0,0 25,0-26,0 1,25-25,-25 25,0 0,0 0,0-1,0 1</inkml:trace>
  <inkml:trace contextRef="#ctx0" brushRef="#br0" timeOffset="19279.5521">5879 5829,'25'0,"-1"0,-24 25,0 25,25-1,-25 1,0-25,25-1,-25 1</inkml:trace>
  <inkml:trace contextRef="#ctx0" brushRef="#br0" timeOffset="20047.5881">5581 5904,'0'-25,"25"25,0-25,-1 25,1-25,25 25,-25 0,24-25,1 25,-25 0,0 0,24 0,-24 0,0 0,0 0,-1 0,1-25</inkml:trace>
  <inkml:trace contextRef="#ctx0" brushRef="#br0" timeOffset="21928.3678">6300 5655,'-24'0,"-1"0,25-24,0-1,0 0,25 25,-1 0,1 0,0 0,-25 25,0 0,0-1,0 1,0 0,0 0,0 0,-25-1,0-24,1 25,-1-25,0 0,25-25,0 1,25 24,-25-25,25 25,-25-25,24 25,1 0,0 0,0 0,0 0,-1 0,1 0,0 25</inkml:trace>
  <inkml:trace contextRef="#ctx0" brushRef="#br0" timeOffset="22543.549">6648 5507,'0'24,"0"1,0 0,0 25,0-26,-25 1,25 25,-25-1,25-24,0 0,0 25,-25-25,25-1,0 1,0 0,0 0,0 0</inkml:trace>
  <inkml:trace contextRef="#ctx0" brushRef="#br0" timeOffset="24151.9288">6697 5730,'0'-25,"25"25,0 0,0 0,-1 0,1 0,-25 25,0 0,0-1,0 1,0 0,0 0,0 0,-25-25,1 25,-1-25,0 0,25-25,25 25,0 0,-1 0,1 0,0 0,0 0,0 0,0 0,-1 25,1-1,-25 1,0 0,0 0,0 0,0-1,-25 1,1-25,-1 0,0 0,0 0,0 0,0 0,1 0,-1 0,0 0,25-25,25 1</inkml:trace>
  <inkml:trace contextRef="#ctx0" brushRef="#br0" timeOffset="25543.5466">7615 4961,'0'-25,"-25"25,25 25,0 0,-49 24,49-24,0 0,0 0,-25 24,25-24,0 0,0 0,0 0,0-1,0 1,0 0,0 0,0 24,25-24,-25 0,24-25,1 25,25 24,-25-24,-1 25,51-25,-50-1,-1 1,1-25,0 0,0 0,-25-25</inkml:trace>
  <inkml:trace contextRef="#ctx0" brushRef="#br0" timeOffset="26439.4211">8285 5060,'25'0,"-25"25,0 0,-25 0,25-1,0 1,0 0,0 0,25-25,-1 0,1 0,0 25,0-25,0 24,-25 1,24 0,-24 0,0 0,0-1,-24 1,-1-25,0 0,-25 0,26 0,-1 0,0 0,0 0,0 0,25-25,0 1</inkml:trace>
  <inkml:trace contextRef="#ctx0" brushRef="#br0" timeOffset="26991.0549">8384 5035,'0'0,"50"0,-26-24,1 24,25 0,-25 0,-1-25,26 25,-25-25</inkml:trace>
  <inkml:trace contextRef="#ctx0" brushRef="#br0" timeOffset="28003.8853">8855 5135,'0'24,"0"1,0 0,0 0,0 0,0-1,25-24,0 0,0 0,-1 0,-24-24,0-1,0 0,0 0,-24 0,24 1,-25 24,0 0</inkml:trace>
  <inkml:trace contextRef="#ctx0" brushRef="#br0" timeOffset="29367.5791">9103 5110,'25'0,"-25"25,0-1,0 1,25-25,-25 25,25-25,0 0,-25-25,0 0,0 1,0-1,-25 25,0 0,0 0</inkml:trace>
  <inkml:trace contextRef="#ctx0" brushRef="#br0" timeOffset="30415.5773">9128 4713,'25'0,"0"0,24 25,1-25,-25 24,0 1,24-25,1 25,-1 0,1 0,0 24,-1-24,-24 25,49-25,-74-1,50 1,-50 0,0 0,0 0,0-1,0 1,0 0,0 25,0-26,0 26,-25-50,0 50,25-26,-24 1,-1 0,0 0,0-25,0 0,1 0,24 25,-25-25,0 0</inkml:trace>
  <inkml:trace contextRef="#ctx0" brushRef="#br0" timeOffset="31959.5763">9475 4043,'25'0,"0"25,-25 0,0 0,0-1,0 1,0 0,-25-25,0 0,1 0,-1 0,0 0,0-25,25 0,0 1,0-1,25 25,-25-25,25 25,0 25,-1-25,-24 25,25-1,-25 1,0 0,0 0,25 24,-25-24,0 0,0 0,0 0,0-1,-25-24,25 25,-25-25,1 0,-1 25,0-25,25 25,-25-25,25-25,0 0,0 0,0 1,0-1,25 25,0 0,0 0,-1 0,1 0,0 0,0 0,0 0,-1 25,1-1</inkml:trace>
  <inkml:trace contextRef="#ctx0" brushRef="#br0" timeOffset="32544.3603">9773 4093,'0'25,"0"-1,0 1,0 0,0 25,0 24,-25-24,25-1,0-24,0 49,0-49,0 25,0-25,0-1,0 1,-25-25</inkml:trace>
  <inkml:trace contextRef="#ctx0" brushRef="#br0" timeOffset="33777.062">9971 4465,'0'-25,"25"25,-25-25,0 0,0 1,25 24,-25-25,25 25,0 0,-25-25,25 25,-1-25,1 25,0 25,-25 0,0 0,0-1,0 1,0 0,0 25,-25-50,0 24,50-24,25 0,-25 0,-1 0,1 25,-25 0,0 0,0 0,0-1,-25 1,1-25,-1 0,0 0,25 25,-25-25,0 0,1 0,-1 0,0 0</inkml:trace>
  <inkml:trace contextRef="#ctx0" brushRef="#br0" timeOffset="36072.9327">11733 4093,'24'0,"1"0,0 0,25 0,-50-25,49 25,-24 0,0 0,0 0,-1 0,1 0,0 0,0 0,0-25,24 25,-24 0,25 0,-25 0,-1-25,1 25,0 0</inkml:trace>
  <inkml:trace contextRef="#ctx0" brushRef="#br0" timeOffset="36960.3952">11906 4341,'25'0,"0"0,49 0,-24 0,-1 0,1 0,-25 0,0 0,0-25,-1 25,1 0,0 0,0 0,0 0,-1 0,1 0,0-25,0 25</inkml:trace>
  <inkml:trace contextRef="#ctx0" brushRef="#br0" timeOffset="39231.5688">14188 3497,'-25'0,"1"0,-1 0,0 0,25-24,0-1,25 25,-25-25,25 25,-1 0,1-25,0 25,0 0,0 0,-1 0,1 0,0 0,0 0,0 0,0 0,-25 25,0 0,0 0,0-1,0 1,0 0,-25 0,0 0,25-1,-25-24,25 25,-25 0,0 0,1-25,-1 0,0 0,0 0,25-25,25 0,0 25,-25-25,25 25,-1 0,1 0,0 0,-25-24,25 24,0 0,0 0,-1 0,1 24,0-24,-25 25,25 0,0 0,-1-25,1 0,-25 25,25-25,-25 25</inkml:trace>
  <inkml:trace contextRef="#ctx0" brushRef="#br0" timeOffset="39927.6268">15329 3001,'-25'0,"1"0,24 25,0 0,-25 0,0 24,25 1,0-25,-25 49,25-24,0-25,0 24,0 1,0-25,0-1,0 26,0 0,25-26,-25 1,0 0,25-25,0 50,-1-25,1-1,25 1,-25 0,0-25</inkml:trace>
  <inkml:trace contextRef="#ctx0" brushRef="#br0" timeOffset="41022.176">16173 3175,'0'25,"0"0,0-1,0 1,-25-25,25 25,0 0,0 0,25-1,-1 1,1-25,0 0,-25 25,25-25,0 25,-1-25,1 25,-25-1,0 1,0 0,-25-25,1 0,-1 25,0-25,0 0,0 0,1 0,-1 0,0 0,0 0,0 25,25-50</inkml:trace>
  <inkml:trace contextRef="#ctx0" brushRef="#br0" timeOffset="41768.1827">16222 3175,'25'-25,"0"25,0 0,-1 0,-24-25,25 25,0 0,0 0,0 0,0 0,-25-24</inkml:trace>
  <inkml:trace contextRef="#ctx0" brushRef="#br0" timeOffset="42687.9111">16793 3150,'25'25,"-25"0,0 0,0-1,0 26,0-25,-25 0,25-1,0 1,25-25,-1 0,1 0,0 0,0 0,0 0,-1 0,1 0,-25-25,0 1,0-1,-25 0,1 0,-1 25,0-25,0 1,0 24,1 0,-1 0,50 0,-1 0,26-25,0 0,-1 25,1 0</inkml:trace>
  <inkml:trace contextRef="#ctx0" brushRef="#br0" timeOffset="43656.0579">17214 3125,'0'25,"0"0,0 0,0 0,0-1,25-24,0 0,0 0,0 0,-1 0,26 0,24 0,-24 0,25 0,-26 0,-24 0,0 0,-50-24,0-1,0 0,25 0,-24 25,-1-25,0 25,0 0,0 0,0 0,1 0,-1 0,0 0,0 0,0 0,1 0,-1 0</inkml:trace>
  <inkml:trace contextRef="#ctx0" brushRef="#br0" timeOffset="44440.5475">17686 2853,'25'0,"-1"0,1 24,25 1,24 0,-49 0,25 0,-1-1,-24 1,25 0,-50 0,0 0,24-25,-24 24,0 1,0 0,0 0,0 0,0-1,0 1,0 0,0 0,-24 24,-1-24,-25 0,25 0,1-25,-1 0,0 25,0-25,25-25</inkml:trace>
  <inkml:trace contextRef="#ctx0" brushRef="#br0" timeOffset="46409.4888">17884 2183,'0'25,"25"-25,-25 24,25-24,-25 25,25 0,-25 0,24 0,-24-1,25-24,-25 25,0 0,0 0,25-25,-25 25</inkml:trace>
  <inkml:trace contextRef="#ctx0" brushRef="#br0" timeOffset="47297.2782">18182 2257,'25'0,"-1"0,-24-25,25 25,0-24,0 24,0 0,-1 0,1-25,0 25,0 0,0-25,-1 25,1 0,0 0,-25-25</inkml:trace>
  <inkml:trace contextRef="#ctx0" brushRef="#br0" timeOffset="49039.5584">18777 1811,'-25'0,"1"0,-1 0,0 0,0 0,25-25,0 0,25 25,0 0,0 0,-1 0,1 0,-25 25,25-25,-25 25,0 0,25-1,0-24,-25 25,0 0,0 0,0 0,0-1,0 1,0 0,0 0,0 24,-25-24,25 0,-25 0,25 0,-25-25,0 24,1-24,-1 0,0 0,0 0,25-24,0-1,0 0,0 0,25 25,-25-25,25 25,0 0,-1 0,1 0,0 0,0 0,0 0,-1 0,1 0,0 0</inkml:trace>
  <inkml:trace contextRef="#ctx0" brushRef="#br0" timeOffset="49604.8378">19224 1960,'-25'24,"0"1,25 0,-25 25,25-1,0-24,-49 49,49-24,-25 0,25-1,-25-24,25 0,-25 24,25-24,-25 0,25 0,-24 0</inkml:trace>
  <inkml:trace contextRef="#ctx0" brushRef="#br0" timeOffset="51168.1888">19298 2356,'25'0,"0"0,-1-24,1-1,0 25,0 0,0 0,-1 0,1 0,25 0,-25 0,24 0,-49 25,25-25,-25 24,0 1,0 0,0 0,0 0,-25-1,-24 1,24-25,0 25,0-25,50 0,0 0,0 0,-25 25,25-25,-25 25,24-1,-24 1,0 0,0 0,-24-25,24 25,-25-25,0 0,0 0,25 25,-25-25,-24 24,24-24,0 0,0 0,0 0,1 0,-1 0,0 0,0 0,0 0</inkml:trace>
  <inkml:trace contextRef="#ctx0" brushRef="#br0" timeOffset="52688.2872">14188 4291,'25'0,"25"0,24-25,25 25,1 0,24-24,0 24,0-25,-25 25,0 0,0 0,0 0,50 0,-49 0,-1 0,25 0,25 0,24 0,-24 0,25 0,-50 0,49-25,1 0,-50 0,-25 1,-24 24,-1-25,0 25,-24-25,-25 25,24 0,-24 0,25 0,-25 0,49-25,1 25,24-25,-50 1,51 24,-51 0,26 0,-26-25,1 25,24 0,-49 0,25 0,-26-25,1 25,25 0,-25 0,-1 0,1 0</inkml:trace>
  <inkml:trace contextRef="#ctx0" brushRef="#br0" timeOffset="53935.518">14436 5135,'0'-25,"25"25,0 0,-25 25,25-25,-25 24,25 26,-25 0,0-26,24 1,-24 0,0 0,25-25,-25 25,25-1,-25 1,25-25</inkml:trace>
  <inkml:trace contextRef="#ctx0" brushRef="#br0" timeOffset="54783.5542">14635 5060,'0'25,"25"0,-1 0,-24 24,25-49,-25 50,25-25,0-1,-25 1,0 0,25 0,-25 0,24-1,-24 1,25 0,-25 0,0 0</inkml:trace>
  <inkml:trace contextRef="#ctx0" brushRef="#br0" timeOffset="55482.7824">14263 5135,'-25'-25,"50"25,-1 0,51-50,-1 50,1-25,24 25,-49-24,-1 24,-24 0,0-25,0 25,-1 0,1 0,25 0,-25 0,-25-25</inkml:trace>
  <inkml:trace contextRef="#ctx0" brushRef="#br0" timeOffset="56289.2988">15131 4738,'0'24,"0"1,25 0,-25 0,24 0,-24 0,0-1</inkml:trace>
  <inkml:trace contextRef="#ctx0" brushRef="#br0" timeOffset="57823.5502">15032 4638,'24'0,"1"0,-25 25,25-25,0 50,0-50,-25 25,24-25,-24 49,25-49,-25 25,25 0,-25 0,25-25,-25 25,25-1,-1 1</inkml:trace>
  <inkml:trace contextRef="#ctx0" brushRef="#br0" timeOffset="58367.2642">15354 4837,'25'0,"0"-25,0 25,-1 0,26 0,0 0,-1-25,-24 25,25 0,-26 0,1-25</inkml:trace>
  <inkml:trace contextRef="#ctx0" brushRef="#br0" timeOffset="59615.561">15875 4638,'-25'0,"0"0,1 0,-1 0,0 0,25-24,0-1,0 0,0 0,0 0,25 25,0 0,-1 0,1 0,0 0,0 0,0 0,-25 25,24-25,-24 25,0 0,25 0,-25-1,0 1,0 0,0 0,0 24,-25-49,25 25,-24-25,-1 0,0 0,25-25,0 1,25-1,0 25,-1 0,1 0,0 0,0 0,0 0,-1 0,1 0,0 25,-25-1,25-24</inkml:trace>
  <inkml:trace contextRef="#ctx0" brushRef="#br0" timeOffset="60195.1605">16346 4564,'-25'0,"1"0,24 25,-25 0,25-1,0 1,-25 25,25-25,-25 24,25-24,0 0,0 0,0 0,0-1,0 1,0 25,0-25,-25-25,1 0,-1 0</inkml:trace>
  <inkml:trace contextRef="#ctx0" brushRef="#br0" timeOffset="61713.9417">16446 4837,'24'0,"-24"-25,25 25,0 0,0 0,0 0,-1 0,1 0,-25 25,0 0,0 0,0-1,-25-24,1 25,-1-25,50 0,-1 0,1 0,0 25,-25 0,0 0,-25-1,0 1,1-25,-1 0,0 0,0 0,0 0</inkml:trace>
  <inkml:trace contextRef="#ctx0" brushRef="#br0" timeOffset="63964.399">20191 3746,'25'0,"0"0,-1 0,1 0,25 0,-25 0,24 0,1 0,-25 0,-1 0,1 0,0-25,0 25,0 0,-25-25,24 25,1 0</inkml:trace>
  <inkml:trace contextRef="#ctx0" brushRef="#br0" timeOffset="64543.5071">20340 3870,'-25'24,"50"-24,0 0,24 0,-24 0,25 0,-1-24,-24 24,0 0,0 0,-1-25,1 25,0 0</inkml:trace>
  <inkml:trace contextRef="#ctx0" brushRef="#br0" timeOffset="65975.5059">21927 3274,'0'25,"0"0,0 0,-49 24,24-49,0 0,25 25,-25-25,1 0,24-25,0 0,0 1,0-1,24 25,1-25,0 25,0 0,0 0,-1 0,1 25,-25 0,25-25,-25 24,25 1,-25 25,0-25,0-1,0 26,0 0,0-26,0 1,0 25,0-25,-25-25,0 49,0-49,1 0,-1 0,0 0,25-24,0-1,0 0,0 0,25 0,0 25,-1 0,1 0,0 0,25 0,-26 0,1 0,0 0,0 0,0 0,-25 25,24-25</inkml:trace>
  <inkml:trace contextRef="#ctx0" brushRef="#br0" timeOffset="69904.0019">23639 3051,'0'-25,"0"50,0 0,0 0,0-1,0 1,25-25,-1 0,26 25,-25 0,0-25,-1 0,1 25,0-1,0-24,-25 25,0 0,0 0,0 0,-25-25,25 24,-50 1,1-25,24 0,0 0,0 0,1 0,-1 0,0 0</inkml:trace>
  <inkml:trace contextRef="#ctx0" brushRef="#br0" timeOffset="70638.8586">23688 3026,'25'0,"0"0,0 0,0-25,-1 25,1 0,-25-24,50 24,-25 0,0 0,-1 0</inkml:trace>
  <inkml:trace contextRef="#ctx0" brushRef="#br0" timeOffset="71526.9314">24259 3125,'-25'0,"50"0,-75 25,50 0,-24-25,24 25,0 0,0-1,0 1,0 0,24 0,1-25,0 0,0 0,0 0,-1 0,1 0,0 0,-25-25,0 0,0 0,0 1,-25-1,0 25,1 0,-1 0</inkml:trace>
  <inkml:trace contextRef="#ctx0" brushRef="#br0" timeOffset="72550.6671">24532 3051,'25'25,"-25"0,0-1,0 1,24-25,-24 25,25-25,0 25,-25 0,25-25,0 0,-1 0,1 0,-25-25,0 0,-25 0,1 0,24 1,-25 24,25-25,-25 25,0-25,0 25,1 0,-1 0</inkml:trace>
  <inkml:trace contextRef="#ctx0" brushRef="#br0" timeOffset="73288.1946">24681 2803,'24'0,"1"25,25 24,-1 26,1 24,0-25,-1-24,-24-25,-25 24,25 1,0-25,-25 24,0 1,0 0,0-26,-25 26,0-50,0 25,1-25,-1 0,0 25,0-25,25 24,-25-24,0 0,1 0</inkml:trace>
  <inkml:trace contextRef="#ctx0" brushRef="#br0" timeOffset="74279.5044">23192 2853,'25'0,"-25"24,0 1,0 25,25 24,-25-24,25-1,-25 26,0-26,25 1,-1 0,1 49,-25-74,50 24,-50-24,25 25,-1-26,1 26,0-25,0 0,0-25</inkml:trace>
  <inkml:trace contextRef="#ctx0" brushRef="#br0" timeOffset="75488.4049">24954 2034,'0'25,"0"24,24-24,-24 0,25 0,-25 24,0-24,0 0,0 25,25-50,-25 24,0 1</inkml:trace>
  <inkml:trace contextRef="#ctx0" brushRef="#br0" timeOffset="76151.8769">25301 2307,'0'25,"0"24,-25-24,0 0,25 0,0 24,-25 1,1-25,24 24,0-24,0 0,0 0,0 0,-25-1</inkml:trace>
  <inkml:trace contextRef="#ctx0" brushRef="#br0" timeOffset="78977.3606">25499 2654,'-25'0,"25"-25,0 0,25 25,0-24,0 24,0 0,-1 0,1 0,0 0,0 24,-25 1,0 0,0 0,0 0,0 0,-25-25,25 24,-50-24,26 25,-1 0,0-25,50-25,0 25,-1 0,1 0,0 0,0 0,0 25,-25 0,0 0,0-1,0 1,-25-25,-25 0,50 25,-25-25,1 0,-1 0</inkml:trace>
  <inkml:trace contextRef="#ctx0" brushRef="#br0" timeOffset="80234.4509">22051 4638,'50'0,"49"-24,75-1,24 0,1-25,74 26,24-26,-24 0,0 26,25-26,-26 25,-48-24,-51 49,-73-25,24 0,-50 0,-49 25,0 0,24 0</inkml:trace>
  <inkml:trace contextRef="#ctx0" brushRef="#br0" timeOffset="80951.5882">23912 5085,'25'0,"-25"25,24 0,-24-1,25 1,-25 0,0 25,0-26,25 26,-25 0,25-1,-25-24,0 0,25 0,-25-1,0 1,24 0</inkml:trace>
  <inkml:trace contextRef="#ctx0" brushRef="#br0" timeOffset="81688.9157">24085 5060,'0'25,"25"-25,-25 25,25 0,0-1,24 51,-24-26,-25-24,50 50,-50-26,25-24,-25 0,24 0,-24-1,25 1</inkml:trace>
  <inkml:trace contextRef="#ctx0" brushRef="#br0" timeOffset="82386.6205">23688 5110,'25'0,"0"0,25 0,-1-25,26 25,-26 0,26 0,-26-25,1 0,-25 1,49 24,-49 0,0 0,0 0,-25-25,24 25,1 0,0 0,0 0,0-25,-1 25</inkml:trace>
  <inkml:trace contextRef="#ctx0" brushRef="#br0" timeOffset="83237.8807">24457 4589,'25'25,"0"-25,-25 24,25 1,-25 0,25 0,-1 0,-24-1,25-24,-25 25,25 0</inkml:trace>
  <inkml:trace contextRef="#ctx0" brushRef="#br0" timeOffset="84327.5267">24805 4614,'0'24,"0"1,0 25,-25-1,0-24,0 0,25 25,0-25,-25-1,25 1,0 0,0 0,0 0,0-1,0 1</inkml:trace>
  <inkml:trace contextRef="#ctx0" brushRef="#br0" timeOffset="85787.0879">25003 4812,'0'-25,"0"0,0 1,25 24,-25-25,25 25,0 0,-1 0,1 0,0 0,0 0,-25 25,0-1,0 1,0 0,0 0,0 0,0 0,0-1,-25-24,25 25,25-25,0 25,-1-25,-24 25,25 0,-25-1,0 1,-25-25,1 25,24 0,-25-25,0 25,-25-1,1-24,24 25,0-25,0 0,1 0,-1 0</inkml:trace>
  <inkml:trace contextRef="#ctx0" brushRef="#br0" timeOffset="87399.5226">4093 8037,'25'0,"49"0,0 0,50 0,-24 0,24 0,-25 0,0 0,-24 0,-1 0,-24 0,-26 0</inkml:trace>
  <inkml:trace contextRef="#ctx0" brushRef="#br0" timeOffset="88425.8703">4142 8334,'50'0,"49"0,-24 25,24-25,0 0,0 0,0 0,-24 0,-25 0,-1 0,-24 0,0 0,0 0,-1 0</inkml:trace>
  <inkml:trace contextRef="#ctx0" brushRef="#br0" timeOffset="91751.4797">2952 7516,'0'25,"25"24,-25 1,0 24,0-24,24-1,-24 1,0 24,0-24,0-25,25 49,-25-49,0 25,0-1,0-24,25 0,-25 0,0 0,25-1,-25-48,0-1,25 25,-25-25,0 0,24 0,1-24,-25 24,25 0,0 0,-25 1,25-1,-1 0,1-25,0 25,25 1,-26 24,1 0,-25-25,25 25,0 0,0 0,-1 25,-24-1,0 1,0 0,0 0,25 25,-25-26,0 1,0 0,0 0,0 0,0-1</inkml:trace>
  <inkml:trace contextRef="#ctx0" brushRef="#br0" timeOffset="94391.5098">6400 7888,'24'0,"-24"25,0-1,0 1,-49-25,-1 0,25 0,1 0,-1 0,25-25,0 1,0-1,0 0,25 25,-1 0,26-50,0 50,-1-24,1 24,-25 0,-1 0,1 24,-25 1,25-25,-25 25,0 0,0 0,25 24,-25 1,0-25,0 24,0-24,0 50,-50-51,50 1,-49 0,24 0,0 0,0-25,0 0,1 0,-1 0,0 0,25-25,0 0,0 0,0 0,25 1,0 24,24 0,-24 0,0 0,24 0,-24 0,0 0,25 0,-26 0,-24 24,50-24,-50 25,25-25,0 0,-25 25,24-25,1 0,0 0</inkml:trace>
  <inkml:trace contextRef="#ctx0" brushRef="#br0" timeOffset="96183.5119">7937 7491,'0'25,"0"24,0 26,0-26,0 1,0 24,0-24,0 0,0-1,0-24,0 25,0-1,0 1,0-25,0 0,0-1,0 1,0 0,0 0,0 24,0-24,0 0,0 0,0 0,0-1,-24-24,-1 0,0 0,25-24,-25-1,0 25,1-25,-1 25,25-25,-25 0,0 1,0-1,-24 0,24-25,0 26,0-1,1-25,-1 50,0-49,25 24,-25 25,0-25,1 0,24 0,-25 25,25-25</inkml:trace>
  <inkml:trace contextRef="#ctx0" brushRef="#br0" timeOffset="97886.8848">7466 7590,'0'-25,"0"1,0-1,25 25,0 0,0 0,-1 0,-24 25,0-1,0 1,-24 0,24 0,-25-25,0 25,0-25,25 24,-25-24,50 0,0 0,0 0,0 0,-1 0,-24 25,25 0,0-25,-25 25,0 0,0-1,0 1,-25-25,0 0,1 0,-1 25,0-25,0 0</inkml:trace>
  <inkml:trace contextRef="#ctx0" brushRef="#br0" timeOffset="99319.4727">7962 7417,'25'0,"0"0,49 0,50-25,25 25,25-25,-50 0,25 25,-25-25,-25 25,-25 0,-24 0,-25 0,0-24,-1 24,1 0,0 0,0 0,0 0,-1 0,1 0,0 0,0 0,0 0</inkml:trace>
  <inkml:trace contextRef="#ctx0" brushRef="#br0" timeOffset="100303.4716">8632 7665,'25'0,"-25"24,0 1,25 0,-1-25,1 25,0-25,0 25,-25-1,25-24,-1 25,-24 0,0 0,0 0,-24-1,-1-24,0 25,0 0,-24-25,24 0,0 0,0 0,0 0</inkml:trace>
  <inkml:trace contextRef="#ctx0" brushRef="#br0" timeOffset="101000.3009">8706 7689,'25'0,"0"0,-25-24,25 24,24 0,-24-25,0 25,0 0,0 0,-1 0</inkml:trace>
  <inkml:trace contextRef="#ctx0" brushRef="#br0" timeOffset="102110.7737">9128 7615,'0'25,"0"0,0-1,0 1,0 25,0-25,0-1,0 1,0 0,0 0,25-25,0 0,0 0,-1 0,-24-25,0 0,0 0,0 1,0-1,0 0,0 0,-24 25,-1-25,0 25,0 0,0 0,1-24</inkml:trace>
  <inkml:trace contextRef="#ctx0" brushRef="#br0" timeOffset="103616.2752">9475 7590,'25'0,"-50"25,1 0,-1 0,25-1,0 1,0 0,0 0,25-25,-1 0,1 0,0 0,0 0,0 0,-1-25,-24 0,0 0,0 1,0-1,0 0,-24 25,24-25,-25 25,0 0,0 0,0 0,1 0</inkml:trace>
  <inkml:trace contextRef="#ctx0" brushRef="#br0" timeOffset="105031.5036">8533 8186,'25'0,"-1"0,1 0,0 0,0 0,49 0,1 0,-26-25,50 0,-24 25,-1-25,1 25,-50 0,-1 0,26 0,-25 0,-25-25,49 25,-24 0,25 0,-25 0,-1 0,26 0,0-24,-1 24,1 0,-25 0,-1 0,1 0,-25-25,25 25</inkml:trace>
  <inkml:trace contextRef="#ctx0" brushRef="#br0" timeOffset="105726.4292">9302 8260,'0'25,"0"0,0-1,0 1,0 0,0 0,0 0,0-1,0 1,0 0,0 0,0 0</inkml:trace>
  <inkml:trace contextRef="#ctx0" brushRef="#br0" timeOffset="106714.6121">9500 8310,'0'24,"0"1,0 0,0 0,0 0,25 24,-25-24,25-25,-25 25,0 0,0-1</inkml:trace>
  <inkml:trace contextRef="#ctx0" brushRef="#br0" timeOffset="108967.4627">9451 8235,'24'0,"-24"25,0 0,0 0,25-25,-25 24,0 1,0 0,0 0,25-25,-25 25,0-1</inkml:trace>
  <inkml:trace contextRef="#ctx0" brushRef="#br0" timeOffset="112695.5049">10740 7714,'0'-25,"0"1,-24-1,24 0,-25 25,25-25,-50 0,25 1,1-1,-1 0,0-25,-25 26,26-1,-26 0,-24-25,24 26,0-1,-24-25,0 25,-1 1,25-1,26 25,-26-25,-24 0,24 0,0 25,1-24,-1-1,-24 25,-1-25,26 25,-1 0,-24-25,24 25,1 0,-26-25,1 25,24 0,25 0,-24 0,-1 0,0 0,-24 0,24 0,26 0,-26 0,0 0,1 0,-1 0,1 0,24 0,-25 0,25 0,-24 0,24 0,0 0,-49 0,49 0,-25 0,26 0,-51 25,50-25,0 0,25 25,-24-25,-1 0,0 25,25 0,-25-25,0 0,1 24,-1-24,0 0,25 25,-25-25,0 0,25 25,-24-25,-1 25,0-25,0 25,0-25,25 24,-24-24,-1 25,0-25,0 25,25 0,-25-25,25 25,-24-25,-1 0,25 24,-25-24,25 25,0 0,0 0,-25 0,25-1,0 1,0 0,-25 0,25 0,0-1,0 1,-24 25,-1-1,0-24,0 0,25 0,0 0,0-1,-25 1,1 0,24 0,0 0,0-1,0 1,0 0,0 0,0 0,0 0,0-1,0 1,0 0,24 0,-24 0,0-1,25-24,-25 25,25 0,-25 0,0 0,25-1,0 1,-25 25,24-50,-24 25,25-1,0 1,0 0,0 0,-1 0,1-1,25 1,-50 0,49 0,-24-25,-25 25,50-1,-25-24,24 25,-24 0,0-25,0 25,49-25,-74 25,50-25,-26 0,26 24,-25-24,25 0,-1 0,1 0,24 0,1 0,-26 0,26 0,-1 0,-24 0,24 0,-24 0,-1 0,26 0,-26 0,26 0,-26 0,51 0,-51 0,50 0,-24 0,-1 0,1-24,-1-1,0 25,-24-25,24 0,-24 0,24 1,-49-1,0 25,0-25,24 0,-24 0,0 1,0-1,0 25,0-50,-1 25,1 1,0-1,0 0,0-25,-25 26,24-1,-24 0,25 0,-25 0,25-24,0-1,-25 25,0-24,0 24,0 0,0 0,25 0,-25 1,0-1,0 0,0-25,0 26,0-1,0 0,0 0,0 0,0 1,0-1,0 0,0 0,0 0,0 1,0-1,0 0,0 0,0 0,0 1,0-1,0 0,0 0,-25 0,25 1,0-1,-25 25,0-25,25 0,-25 25,25-25,-24 25</inkml:trace>
  <inkml:trace contextRef="#ctx0" brushRef="#br0" timeOffset="113487.4941">10368 6921,'25'0,"-25"-25,25 25,0 0,-25-25,25 25,-1 0,-24-25,25 25,-25-25,25 25,0 0,0 0,-25-25,24 25,1 0,0-24,0 24,0 0,-25-25</inkml:trace>
  <inkml:trace contextRef="#ctx0" brushRef="#br0" timeOffset="114384.2757">10517 7069,'25'0,"0"0,-25-24,25 24,24-25,-24 25,0-25,0 0,-1 25,1-25,0 25</inkml:trace>
  <inkml:trace contextRef="#ctx0" brushRef="#br0" timeOffset="115719.4561">11038 6648,'0'-25,"25"25,0-25,-1 25,1 0,0 0,-25 25,25-25,-25 25,25-25,-25 24,0 1,0 0,0 0,0 0,0-1,0 1,0 0,-25 0,0-25,25-25,0 0,0 0,0 1,0-1,0-25,0 25,0 1,25-1,-25 0,25-25,0 26,-1 24,1-50,-25 25,25 0,0 25,-25-24,25-1,-25 0,0 0,24 25,1-25,-25 1</inkml:trace>
  <inkml:trace contextRef="#ctx0" brushRef="#br0" timeOffset="117277.0279">4341 10468,'0'-25,"49"0,26 0,24 0,-25 25,-24-24,0-1,-26 0,26 25,-25 0,0 0,0 0,-1 0,1 0,0-25,0 25,0 0</inkml:trace>
  <inkml:trace contextRef="#ctx0" brushRef="#br0" timeOffset="118034.8521">4440 10666,'0'0,"0"25,25-25,49 0,50-25,-25-25,1 50,-1-24,-25 24,1-25,-26 25,-24 0,0 0,0 0</inkml:trace>
  <inkml:trace contextRef="#ctx0" brushRef="#br0" timeOffset="119368.3477">6127 10170,'25'0,"-25"25,-25-25,0 0,0 25,0-1,1-24,-1 0,0 0,25-24,0-1,25 0,0 25,24-25,-24 0,0 25,24 0,-24-24,0 24,0 0,0 0,-1 0,-24 24,0 1,0 25,0-25,0-1,0 26,0 0,0-26,0 1,-24 0,-1 25,0-50,0 0,0 24,1-24,-1 0,0 0,0 0,25-24,0-1,0 0,0 0,25 0,0 25,0-24,-1-1,1 25,0 0,0 0,0 0,-1 0,-24 25,50-25,-25 49,0-49,-1 25,-24 0,25-25,0 25,0-1</inkml:trace>
  <inkml:trace contextRef="#ctx0" brushRef="#br0" timeOffset="120455.4874">6747 10046,'25'0,"-1"0,26 0,0 50,-25-50,-1 49,26-24,-50 0,25 0,0-1,-25 26,24 0,-24-26,25 26,-25-25,25 0,-25-1,0 1,0 0,-25-25,0 0,25-25,-24 25,24-25,0 1,-25 24,25-25,0 0,0 0,0-24,0-1,25 0,-1 1,-24-26,25 26,0 24,-25-25,25 25,0 1,-25-1,24 0,1 0,-25 0</inkml:trace>
  <inkml:trace contextRef="#ctx0" brushRef="#br0" timeOffset="121975.4857">2952 10145,'0'25,"0"0,0 0,25-25,-25 49,24 26,1-1,0 0,0 26,-25-51,25 26,-1-1,1-24,-25-1,0-24,25 0,-25 0,0-50,0 0,0-25,0 26,0-1,0 0,0 0,0 0,25 1,0-1,-25 0,24 25,-24-25,25 25,0-25,0 25,0 0,-1 0,1 0,0 25,0 0,-25 0,25 0,-25-1,24 1,-24 25,25-25,-25-1,0 1,-25-25</inkml:trace>
  <inkml:trace contextRef="#ctx0" brushRef="#br0" timeOffset="122647.7974">2307 9947,'25'24,"24"76,-24-51,-25-24,0 0,25 74,24 0,1 50,-50-124,0 49,25 1,0-26,-25-24,0 25,24-1,-24-73</inkml:trace>
  <inkml:trace contextRef="#ctx0" brushRef="#br0" timeOffset="125677.5436">2257 9847,'25'0,"-25"25,25-25,0 0,-1 0,26 0,0 0,24 0,0 0,51 0,-26 0,50 0,24 0,-24 0,25 0,-1 0,-24 0,25 0,-1 0,1 0,-25 0,0 0,24 0,-24 0,25 0,-50 0,25 0,-25 0,24 0,-48 0,-1 0,0 0,-49 0,24 0,-49 0,49 0,-49 0,25 0,-1 0,1 0,0 0,24 0,0 0,-24 0,0 0,-26 0,1 0,0 0,0 0,0 0,-1 0,1 0,50 0,-26-25,-24 25,25 0,-1 0,-24 0,25-24,-25 24,-1 0,1 0,0 0,0-25,0 25,24 0,-49-25,25 25,0 0,0 0,-1 0,-24-25,25 25,0 0,0 0,0 0,-1-25,1 25,0 0,0 0,-25-24,25 24,-1 0,1 0,0 0,0 0,0 0,-1 0,-24 24,0 26,0 24,0 26,25-1,-25-25,0 1,25-1,-25 1,25 24,0-25,-25-49,0 25,0-26,0 26,0-25,0 0,24-1,-24 26,25-25,-25 0,0-1,0 1,0 0,0 0,-25-25,1 25,-26-25,0 0,-24 0,0 24,-26-24,1 0,-25 0,-49 25,24-25,-25 25,-24-25,-26 0,1 0,-25 0,0 0,-50 0,-24 0,49 0,-49 0,24 0,25 0,25 0,50 0,24 25,0-25,26 0,73 0,26 0,-26 25,50-25,1 0,-26 24,25-24,0 0,-24 0,24 0,0 0,0 0,0 25,1-25,-1 0,25-25,0 1,0-1,0-25,0 1,0 24,0 0,0 0,0 0,0 1,0-1,0 0,0 0,0 0,0 1,0-1,0 0,0 0,0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6-10T10:19:53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33369 698 0</inkml:trace>
  <inkml:trace contextRef="#ctx0" brushRef="#br0" timeOffset="31.1932">33369 698 0</inkml:trace>
  <inkml:trace contextRef="#ctx0" brushRef="#br0" timeOffset="345.6228">33369 698 0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5:02:11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8260 7193,'25'0,"0"0,-1 0,1 0,0 0,0 0,0 0,-1 0,1 0,0 0,0 0,0 0</inkml:trace>
  <inkml:trace contextRef="#ctx0" brushRef="#br0" timeOffset="1063.2503">8285 7392,'25'0,"-1"0,1 0,0 0,25 0,24 0,-49 0,0 0,-1-25,1 25,0 0,0 0</inkml:trace>
  <inkml:trace contextRef="#ctx0" brushRef="#br0" timeOffset="2535.5469">8359 7193,'25'0,"0"0,0 0,-1 0,1 0,0 0,0 0,0 0,-1 0,-24-24,25 24,0 0,0 0,0 0</inkml:trace>
  <inkml:trace contextRef="#ctx0" brushRef="#br0" timeOffset="4984.2549">9401 7069,'0'25,"0"0,0 0,-25-25,0 0,1 0,24-25,0 0,0 0,24 25,-24-24,25 24,0 0,0 0,0 0,-1 0,1 0,-25 24,25 1,-25 0,0 0,25 0,-25-1,25 1,-25 0,0 0,0 0,0-1,0 1,0 0,-25 0,0-25,25 25,-25-25,0 0,1 0,24-25,0 0,0 0,24 0,1 25,0 0,0 0,0 0,-1 0,1 0,0 0,0 0,0 0,-1 25,-24 0,25-25,0 25,-50-25,0 0</inkml:trace>
  <inkml:trace contextRef="#ctx0" brushRef="#br0" timeOffset="5945.9856">9079 7144,'24'0,"-24"25,0-1,25 26,-25-25,0 24,25-24,0 50,-25-51,0 1,0 0,25 0,-25 0</inkml:trace>
  <inkml:trace contextRef="#ctx0" brushRef="#br0" timeOffset="8040.085">9996 7169,'0'-25,"0"0,0 0,25 25,0 0,0 25,0-25,-25 25,24-25,-24 25,25-25,-25 24,25 1,-25 0,0 0,0 0,0-1,0 1,0 0,-25-25,0 0,25-25,0 0,25 1,0-1,0 25,0-25,-25 0,0 0,24 25,-24-24,0-1,25 25,-25-25,0 0,0 0,25 25,-25-24,0-1,-25 25,0 25,25-1,0 1,0 0,-24 0,24 0,0-1,0 1,24 0,1 0,0-25,0 25,0-25,-25 24,24-24,1 0,0 0</inkml:trace>
  <inkml:trace contextRef="#ctx0" brushRef="#br0" timeOffset="9648.552">10988 6871,'0'-25,"-24"25,-1 0,0 0,0 0,0 0,1 0,-1 0,0 0,25 25,0 0,0 0,0-1,0 1,0 0,0 0,0 0,0-1,25 1,-25 0,0 0,25 0,-25 24,0-24,24 0,1 24,-25-24,0 0,0 25,25-26,-25 1,0 0,25 0,-25 0,0-1,25-24,-1 0,1 0,0 0,0 0</inkml:trace>
  <inkml:trace contextRef="#ctx0" brushRef="#br0" timeOffset="17208.7262">11336 6995,'25'0,"-1"0,1 0,-25 25,0 0,0-1,0 1,0 0,0 0,0 0,0-1,-25-24,1 0</inkml:trace>
  <inkml:trace contextRef="#ctx0" brushRef="#br0" timeOffset="18994.7643">11237 6970,'24'0,"1"0,0 0,25 0,-26 0,1 0,-25 25,25-25,0 0,-25 25,25-25,-25 25,24-1,-24 1,25 0,-25 0,0 0,0-1,0 1,0 0,0 0,0 0,0-1,0 1,0 0,-25 0,1-25,-1 0,0 0</inkml:trace>
  <inkml:trace contextRef="#ctx0" brushRef="#br0" timeOffset="20007.5417">11733 6995,'-25'0,"0"0,0 0,0 0,1 25,-1-25,0 0,25 25,-25-25,0 0,1 24,24 1,0 0,0 0,0 0,0-1,0 1,24 0,1 0,0 0,0-25,0 24,-1-24,1 0,0 0,0 0,0 0,-1 0</inkml:trace>
  <inkml:trace contextRef="#ctx0" brushRef="#br0" timeOffset="21423.1406">11906 6697,'0'25,"0"0,0 0,-25-1,1-24,-1 0,25 25,-25-25,0 0,0-25,25 1,0-1,0 0,25 0,0 25,0 0,0 0,-1 0,1 0,0 25,-25 0,0 0,0-1,0 1,0 0,0 0,0 0,0 0,0-1,-25-24,0 50,1-25,-1-25,25-25,0 0,0 0,0 1,0-1,0 0,25 25,-1 0,1 0,0 0,0 0,0 0,-1 25,1 0,-25-1</inkml:trace>
  <inkml:trace contextRef="#ctx0" brushRef="#br0" timeOffset="22616.9545">12402 7169,'25'0,"0"0,25 0,-1 0,1 0,-1 0,1 0,-25 0,0 0,-1 0,1 0</inkml:trace>
  <inkml:trace contextRef="#ctx0" brushRef="#br0" timeOffset="24195.2497">13047 7020,'0'-25,"25"25,0 0,0 0,-1 0,1 0,0 0,0 0,0 0,-25 25,0 0,0-1,0 1,0 0,0 0,0 0,-25-1,0-24,0 0,0 0,1 25</inkml:trace>
  <inkml:trace contextRef="#ctx0" brushRef="#br0" timeOffset="25378.6938">13469 6995,'-25'0,"0"0,1 0,-1 0,0 0,0 0,0 0,25 25,-24-25,24 25,0-1,0 1,0 0,0 0,24 0,1-1,0-24,-25 25,25-25,0 0,-1 0,1 0,0 0</inkml:trace>
  <inkml:trace contextRef="#ctx0" brushRef="#br0" timeOffset="26113.1924">14139 7094,'0'-25,"24"25,1 0,50 0,-26-24,1 24,24 0,-24 0,-25 0,0 0</inkml:trace>
  <inkml:trace contextRef="#ctx0" brushRef="#br0" timeOffset="28312.6362">15156 6821,'-25'0,"0"25,0-25,0 0,1 0,-1 25,0-25,0 0,0 0,25-25,0 0,0 0,25 25,0 0,0 0,0 0,-1 0,1 0,0 0,0 0,0 25,-25 0,0 0,0 0,0 0,0 24,0-24,0 0,0 0,-50 24,50-24,-25 0,25 0,-25-25,1 0,-1 0,0 24,0-24,0 0,1 0,24-24,0-1,0 0,24 25,-24-25,25 25,0-25,0 25,0 0,-1-24,1 24,0-25,0 25,0 0,-1 25,1-25,0 24,0 1,-25 0,25-25,-25 25,24 0,1-1,0 26,0-25</inkml:trace>
  <inkml:trace contextRef="#ctx0" brushRef="#br0" timeOffset="29807.2225">15304 6548,'25'0,"0"0,0-24,0 24,0 0,-1 0,1 0,0 0,0 0,-25 24,0 1,0 0,0 25,0-26,0 26,0 0,0 24,0 1,0-26,0 1,0-1,0-24,0 25,0-25,0-1,0 1,0 0,0 0,0 0,25-1,-25 1,0 0,0 0,0 0,0-1,24-24,-24 25,0 0,-24-25,-1 0,25 25,-25-25,0 0,0 25,-24-1,24-24,0 0,0 0,0-24,1-1</inkml:trace>
  <inkml:trace contextRef="#ctx0" brushRef="#br0" timeOffset="31282.221">8483 8235,'25'0,"0"0,0 0,-1 0,26 25</inkml:trace>
  <inkml:trace contextRef="#ctx0" brushRef="#br0" timeOffset="32417.8053">8384 8334,'25'0,"0"0,-1 0,1-24,0 24,0 0,24 0,-24 0,0 0,0 0,0 0,-1 0,1 0,25 0,-25 0,-1 0,1 0</inkml:trace>
  <inkml:trace contextRef="#ctx0" brushRef="#br0" timeOffset="33201.7605">8434 8533,'49'0,"1"0,-1 0,26 0,-1 0,-49 0,25 0,-26 0,1 0,0 0</inkml:trace>
  <inkml:trace contextRef="#ctx0" brushRef="#br0" timeOffset="36385.2221">12303 7169,'25'0,"0"0,24 0,1 0,0 0,-1 0,1 0,-25 0,-1 0,1 0,0 0,0 0,0 0,-1 0,1 0,0 0</inkml:trace>
  <inkml:trace contextRef="#ctx0" brushRef="#br0" timeOffset="37503.7518">13915 7169,'25'0,"0"0,0 0,0 0,24-25,1 25,24-25,-24 25,-1-25,26 25,-25 0,-26-25,1 25,25 0,-25 0,-1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5:03:16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9575 8285,'-25'0,"0"0,0 0,0 0,1 0,-1 0,25-25,0 0,0 0,0 1,25 24,-25-25,24 25,1 0,0 0,0-25,0 25,-1 0,1 0,0 0,0 0,0 25,-1 0,-24-1,25 1,0 0,-25 0,0 24,0 1,0-25,0 0,0-1,0 1,0 0,0 0,-25-25,0 25,1-25,-1 0,0 0,0 0,25-25,-25 25,25-25,-24 0,-1 25,0-25,25 1,25 24,0-25,-25 0,24 25,1 0,0 0,0 0,0 0,-1 0,1 0,0 0,0 0,0 25,-1-25,-24 25,25-25,-25 24,0 1,25 0,-25 0,0 0,25-25</inkml:trace>
  <inkml:trace contextRef="#ctx0" brushRef="#br0" timeOffset="1015.9142">9178 8285,'25'0,"-1"0,1 0,-25 25,0-1,25 1,-25 25,0-25,0 24,25 1,-25-25,0 24,25-24,-25 0,0 24</inkml:trace>
  <inkml:trace contextRef="#ctx0" brushRef="#br0" timeOffset="3030.5538">10120 8310,'25'0,"0"0,0 24,-25 1,0 0,25-25,-25 25,0 0,0-1,0 1,0 0,0 0,0 0,-25-1,0 1,0-25,25-25,25 1,-25-1,25 25,-25-25,0 0,25 25,-25-25,24 1,1-1,-25 0,0 0,0 0,25 1,-25-1,0 0,0 0,25 25,-25 25,0 0,0 0,0 24,0-24,0 0,25 0,-1-25,-24 24,25-24,-25 25,25-25,0 25,0 0,-1-25,-24 25,25-25</inkml:trace>
  <inkml:trace contextRef="#ctx0" brushRef="#br0" timeOffset="5992.8928">11460 8285,'25'0,"-1"-25,1 25,0 0,-25 25,25-25,-25 25,25-25,-1 24,-24 1,0 0,0 0,0 0,0-1,0 1,-24-25,-1 25,0-25</inkml:trace>
  <inkml:trace contextRef="#ctx0" brushRef="#br0" timeOffset="7248.0223">11832 8310,'-25'-25,"0"25,0 0,1 0,-1 0,0 0,0 0,25 25,0-1,0 1,0 0,0 0,25 0,0-1,0 1,-1-25,-24 25,25-25,0 0,-25 25,25 0</inkml:trace>
  <inkml:trace contextRef="#ctx0" brushRef="#br0" timeOffset="7988.8392">11931 8458,'25'-24,"0"24,-1 0,26 0,0 0,-26 0,1 0,0 0,0 0</inkml:trace>
  <inkml:trace contextRef="#ctx0" brushRef="#br0" timeOffset="9656.0263">12477 8235,'0'25,"-25"-25,0 0,0 0,1 25,-1-25,0 0,25-25,0 0,-25 0,25 1,0-1,0 0,0 0,25 25,0 0,0 0,-1 0,1 0,-25 25,25-25,-25 25,0 0,0-1,25-24,-25 50,0 0,0-26,0 1,0 0,0 0,0 0,0-1,0 1,0 0,0 0,0 0,-25-25,0 24,0 1,1-25,-1 0,0 0,25-25,0 1,25-1,0 25,-1-25,1 25,0 0,0 0,0 0,-1 0,1 0,-25 25,25 0,0-1,-25 1</inkml:trace>
  <inkml:trace contextRef="#ctx0" brushRef="#br0" timeOffset="10918.343">12700 8012,'25'0,"-25"25,25-25,-1 25,26-1,0 1,-26 25,26-25,0 24,-50-24,24 25,1-26,0 51,0-50,-25 49,0-49,0 24,0-24,0 25,-25-1,25-24,-25-25,25 25,-25-25,1 25,24 0,-25-25,0 0</inkml:trace>
  <inkml:trace contextRef="#ctx0" brushRef="#br0" timeOffset="11973.4074">13742 7937,'-25'0,"-25"0,26 25,-1-25,-74 50,74-25,0 0,-25-1,50 26,-49-25,49 0,0-1,0 1,0 0,0 0,0 24,0 1,0 0,0-26,0 1,25 25,-1-25,-24-1,25 1,0 0,0 0,0-25,-1 25,1-25,0 0,0 0,0 0,-1 0</inkml:trace>
  <inkml:trace contextRef="#ctx0" brushRef="#br0" timeOffset="12805.8285">13915 8111,'0'-25,"25"25,0 0,0 0,24 0,1 25,0 25,-26-50,-24 25,25 24,-25-24,0 25,0-1,0 1,-25-25,25-1,-24 1,-1-25,0 25,0-25,0 0,1 0</inkml:trace>
  <inkml:trace contextRef="#ctx0" brushRef="#br0" timeOffset="13901.8612">14337 8136,'-25'0,"0"0,1 0,-1 0,25 25,-25-25,25 25,-25-25,0 24,25 1,0 0,0 0,0 0,0-1,0 1,25 0,0 0,0 0,0-1,-1-24,1 0,0 25,0-25,0 0,0 0,24 0,-24 0,0 0,0 0,-1 0</inkml:trace>
  <inkml:trace contextRef="#ctx0" brushRef="#br0" timeOffset="14600.0481">14709 8310,'0'-25,"25"25,0 0,24 0,1 0,24 0,-24 0,-25 0,24 0,-24 0</inkml:trace>
  <inkml:trace contextRef="#ctx0" brushRef="#br0" timeOffset="15361.2125">14833 8186,'0'-25,"25"25,0 0,-25 25,25-25,-25 24,24 26,-24-25,0 0,0-1,25 1,-25 0,0 0,0 0</inkml:trace>
  <inkml:trace contextRef="#ctx0" brushRef="#br0" timeOffset="16071.1262">15255 8037,'0'25,"0"-1,0 1,25 25,-25-25,0-1,0 26,0 0,24-1,-24-24,0 0,0 0,25-1</inkml:trace>
  <inkml:trace contextRef="#ctx0" brushRef="#br0" timeOffset="17095.8975">15453 7888,'25'0,"0"0,49 25,-49-25,50 24,-26 1,1 0,-1 0,1 25,-25-26,0 1,-1 0,1 25,0-26,-25 1,0 25,0-25,0-1,0 26,0-25,0 24,-25-49,0 25,1 0,-26-25,25 25,0-25,1 0,-1 25</inkml:trace>
  <inkml:trace contextRef="#ctx0" brushRef="#br0" timeOffset="32840.1465">11237 7987,'-25'0,"0"0,0 0,25 25,-25 0,25 0,0-1,-25 26,1-25,24 0,0-1,0 1,0 0,0 0,0 0,0-1,0 1,0 0,0 0,0 24,24-24,-24 0,0 0,25-25,-25 25,25-1,-25 1,0 0,25 0,-25 0,25-1,0 1,-1 0,-24 0,25-25,-25 25,25-1,0-24,0 25,-1-25,-24 25,25-25,0 0,0 0,24 0,-24 25,0 0,0-25,0 0</inkml:trace>
  <inkml:trace contextRef="#ctx0" brushRef="#br0" timeOffset="33982.3355">8409 9599,'25'0,"-1"0,1 0,25 0,-25 0,-1 0,26 0,24 0,-24 0,-25 0,0 0,-1 0,1 0,0 0,0 0,0 0,-1 0,1 0</inkml:trace>
  <inkml:trace contextRef="#ctx0" brushRef="#br0" timeOffset="35790.147">8657 9550</inkml:trace>
  <inkml:trace contextRef="#ctx0" brushRef="#br0" timeOffset="42653.9583">8657 9599,'25'0,"-1"0,1 0,0 0,0 0,0 0,24 0,-24 0,-25-24,25 24,-25-25,0 0,25 25,-25-25,0 0,0 1,0-1,0 0,0 0,0 0,-25 25,0 0,25 25,0 0,0 0,0 24,0 1,0 24,0 1,0-1,0-24,0-1,0 26,0-50,0 24,0-24,0 25,0-25,0-1,25 1,-25 0,0 0,0 0,0-1,0 1,0 0,-25-25,0 0</inkml:trace>
  <inkml:trace contextRef="#ctx0" brushRef="#br0" timeOffset="43231.1346">8657 10021,'0'-25,"25"25,-1 0,26 0,-25 0,24 0,-24 0,0 0,0 0,0 0,-1 0,1 0,0 0,0 0</inkml:trace>
  <inkml:trace contextRef="#ctx0" brushRef="#br0" timeOffset="44103.9465">9277 9302,'0'25,"0"-1,0 1,0 0,0 25,0-26,-25 26,25-25,-25-25</inkml:trace>
  <inkml:trace contextRef="#ctx0" brushRef="#br0" timeOffset="45007.8884">9599 9748,'-24'0,"24"25,-25 0,25 0,0-1,0 1,0 0,0 0,-25 0,25-1,0 1,0 0,0 0,0 0,0 0,0-1,0 1,0 0,0 0,25 0,0-25,-1 0,1 24,0-24,25 0,-26 0</inkml:trace>
  <inkml:trace contextRef="#ctx0" brushRef="#br0" timeOffset="46023.1328">9847 9823,'25'0,"0"0,0 0,0 0,-1 0,-24 24,25-24,-25 25,25-25,-25 25,0 0,25 0,-25-1,0 1,0 0,0 0,0 0,0 0,0-1,0 1,-25-25,0 25</inkml:trace>
  <inkml:trace contextRef="#ctx0" brushRef="#br0" timeOffset="47022.1322">10195 9823,'-25'0,"0"0,0 0,1 0,24 24,-25 1,25 0,0 0,0 0,0-1,25 1,-25 0,24-25,-24 25,25-25,0 0,-25 25,25-25,0 0,-1 25,1-25,0 24,0-24,0 0,-25-24</inkml:trace>
  <inkml:trace contextRef="#ctx0" brushRef="#br0" timeOffset="47790.3491">10269 9649,'25'0,"0"0,0 25,-1-25,51 25,-50-1,24-24,1 25,-25 0,-1-25,26 50,-25-26,0 1,-1 0,-24 0,0 24,0 1,0-25,0 0,0 0,-24 24,-1-49,0 25,0 0,0 0,25-1</inkml:trace>
  <inkml:trace contextRef="#ctx0" brushRef="#br0" timeOffset="48351.8968">11038 10021,'25'0,"0"0,-1 0,1 0,25 0,0 0,-1 0,1 0,-25 0,-1 0,1 0</inkml:trace>
  <inkml:trace contextRef="#ctx0" brushRef="#br0" timeOffset="48951.3139">11063 10195,'25'0,"-1"0,1 0,0 0,25 0,24 0,-24 0,-1 0,1 0,-25 0</inkml:trace>
  <inkml:trace contextRef="#ctx0" brushRef="#br0" timeOffset="50048.157">11981 9947,'-25'0,"0"0,25 24,0 1,0 0,0 0,0 0,0 0,0-1,25 1,0-25,-1 0,1 0,0 0,25 0,-26 0,1 0,0 0,0-25,0 1,-25-1,0 0,0 0,0 0,0 0,-25 25,0-24,-25-1,1 25,24 0,0 0,0-25,1 25,-1 0,0 0</inkml:trace>
  <inkml:trace contextRef="#ctx0" brushRef="#br0" timeOffset="50669.2223">13171 9947,'25'0,"0"0,0 0,24 0,26 0,-1 0,25 0,25 0,-74 0,24 0,-24 0,-25 0,0 0</inkml:trace>
  <inkml:trace contextRef="#ctx0" brushRef="#br0" timeOffset="51351.2884">13295 10120,'25'0,"50"0,-26 0,50 0,-24 0,-1 0,25 0,-24 0,-1 0,-49 0,0 0</inkml:trace>
  <inkml:trace contextRef="#ctx0" brushRef="#br0" timeOffset="52599.8071">13742 9748,'25'0,"-1"0,26 0,-25 50,49-50,1 49,-1-24,-49 0,74 25,-74-50,0 24,24-24,-49 25,25-25,0 25,-25 0,-25-25,25 25,-25 0,0-25,1 24,-1 1,0 0,0 25,0-26,1 1,-1-25,0 25,0 0,0-25</inkml:trace>
  <inkml:trace contextRef="#ctx0" brushRef="#br0" timeOffset="54134.4421">15999 9699,'25'0,"-25"24,0 1,-25-25,-25 25,1-25,-26 25,26 0,24-25,0 0,0 0,1-25,24 0,0 0,0 0,0 1,0-1,24 25,1 0,0 0,0 0,0 0,-1 0,1 0,0 25,0-25,0 49,24-24,-49 0,0 0,0-1,0 26,0-25,0 0,0-1,0 1,-25 0,1 0,-26 0,25-25,-24 25,-1-25,25 0,0 0,1 0,-1 0,0 0,0 0,0 0,25-25,-24 25,24-25,0 0,0 0,24 25,1 0,25 0,-25 0,-1 0,26 0,-25 0,24 0,1 25,-25 0,0 0,-1-25,1 25,0-25,-25 24,25 1,-75-25</inkml:trace>
  <inkml:trace contextRef="#ctx0" brushRef="#br0" timeOffset="55509.1149">15205 9699,'25'0,"0"0,0 24,-25 1,0 0,24 25,-24-26,25 26,0 0,-25-1,0-24</inkml:trace>
  <inkml:trace contextRef="#ctx0" brushRef="#br0" timeOffset="57542.0323">16396 9624,'25'0,"0"0,-25 25,49 0,-24 0,0-1,0 1,-25 25,24-50,-24 25,0-1,0 1,0 25,-24-50,-1 25,0-25,0 24,0-24,1 0,24-24,0-1,0-25,0 1,49 24,-24-25,0 50,-25-25,25 25,-25-24,24-1,1 0,0 25,0-25,-25 0,25 25,-25-24,0-1,24 0,-24 0,-24 25,24 25,-25-25,25 25,0 0,0-1,0 1,0 25,0-25,0 24,0-24,0 0,0 0,0-1,0 1,0 0,25-25,-25 25,24-25,1 0,0 0,0 0,0 0</inkml:trace>
  <inkml:trace contextRef="#ctx0" brushRef="#br0" timeOffset="58236.7228">17289 9302,'0'-25,"-25"25,25 25,-25 0,25-1,0 1,-25 50,25-51,0 1,0 0,0 0,0 0,0 24,0-24,0 0,0 0,0-1,25 1,-25 0,25 0,0 0,0-1,-1-24,-24 25,50-25,-25 0,24 0,-24 0,0 0</inkml:trace>
  <inkml:trace contextRef="#ctx0" brushRef="#br0" timeOffset="59022.9879">17636 9475,'0'-24,"25"24,0 0,0 0,24 24,-24-24,25 50,-26-50,1 50,0-50,-25 24,0 1,0 0,0 0,0 0,0-1,-50 1,26 0</inkml:trace>
  <inkml:trace contextRef="#ctx0" brushRef="#br0" timeOffset="59925.1101">18107 9426,'-24'0,"-1"0,0 0,0 25,25-1,-49 1,24 25,25-25,0-1,0 1,0 0,0 0,0 0,0-1,25-24,-25 25,24-25,1 0,0 0,-25 25,25-25,0 0,-1 0,1 25,0-25,0 0,0 0,-1 0</inkml:trace>
  <inkml:trace contextRef="#ctx0" brushRef="#br0" timeOffset="60477.8801">18256 9624,'25'0,"0"0,74 0,0 0,25-25,-49 1,-1-1,-49 25,25 0,-26 0</inkml:trace>
  <inkml:trace contextRef="#ctx0" brushRef="#br0" timeOffset="61766.1675">19149 9203,'25'0,"0"0,-25 24,25-24,-25 25,0 0,0 0,0 0,0-1,-25-24,0 0,0 0,0 0,1 0,-1 0,25-24,0-1,0 0,25 25,-1-25,1 25,0-25,0 1,0 24,-1 24,1-24,0 25,0 50,0-51,-1 51,1-1,-25-24,25 49,-25-74,0 24,0-24,0 25,-25-25,0-1,-24-24,24 0,-25 0,26 0,-1 0,0 0,0 0,25-24,0-1,25 25,0-25,24 0,-24 25,0-25,0 25,0 0,-1 0,1 0,0 0,0 0,0 0,24 0,-24 25,0 0,0 0,0 0,-1-1,1 1,-50-25,1 0</inkml:trace>
  <inkml:trace contextRef="#ctx0" brushRef="#br0" timeOffset="62519.7248">19298 8954,'25'0,"0"0,-1 0,26 50,-25-25,24 25,26-1,-25 1,-26-1,76 51,-76-51,26 26,-25 24,0-50,-1-24,1 25,-25-1,0-24,0 0,0 0,0 0,-25 24,1-24,-1 0,-25-25,25 25,1-25,-1 0</inkml:trace>
  <inkml:trace contextRef="#ctx0" brushRef="#br0" timeOffset="63445.7646">20588 9054,'-25'0,"0"0,0 0,-24 0,-26 74,75-49,-49 25,-1-1,1 1,49-25,-50 49,50-24,0-26,0 1,0 25,0-25,0-1,0 26,0-25,0 0,0 24,25-24,0 0,-1 0,1 24,0-49,0 25,24-25,-24 25,0-25,0 0,0 0,-1-25,1 25</inkml:trace>
  <inkml:trace contextRef="#ctx0" brushRef="#br0" timeOffset="64111.0763">20637 9277,'25'0,"0"0,-25-25,25 25,25 0,-26 0,1 0,0 0,25 25,-26 0,1 0,-25-1,0 1,25 25,0-25,-25-1,0 1,0 0,0 0,0 24,-25-24,-25 25,26-25,-26-1,0-24,26 0,-1 0,0 0,0 0</inkml:trace>
  <inkml:trace contextRef="#ctx0" brushRef="#br0" timeOffset="64926.9908">21134 9302,'-25'0,"50"0,-75 0,25 25,0-1,1-24,24 25,0 0,0 0,0 0,0-1,24-24,-24 25,25 0,-25 0,25-25,0 0,24 25,1-1,24 1,-49-25,25 0,-1 0,26 0,-50 0,-1 0,26 0,-25 0,0-25</inkml:trace>
  <inkml:trace contextRef="#ctx0" brushRef="#br0" timeOffset="65429.1053">21580 9401,'25'0,"0"0,-1 0,1 0,0 0,0 0,0 0,0 0,-1 0,1 0,0 0,0 0,0 0</inkml:trace>
  <inkml:trace contextRef="#ctx0" brushRef="#br0" timeOffset="66181.1037">21828 9302,'0'25,"25"-1,-25 1,25 0,-25 25,25 24,-25-49,0 0</inkml:trace>
  <inkml:trace contextRef="#ctx0" brushRef="#br0" timeOffset="66728.0227">22051 9203,'25'0,"0"0,0 24,-25 1,0 25,25-25,-25 49,24-49,-24 0,0 24,25 1,0-1,-25-24,0 0,0 0</inkml:trace>
  <inkml:trace contextRef="#ctx0" brushRef="#br0" timeOffset="67519.0708">22002 8880,'25'0,"-1"0,51 0,-1 50,25-26,-24 26,-26 0,26-25,-1 49,1-24,-26-1,1 26,-25-51,-25 1,0 50,0-51,0 1,0 0,0 0,0 0,0-1,0 26,-25-50,-25 25,1 0,-1-1,25-24,-24 25,24 0</inkml:trace>
  <inkml:trace contextRef="#ctx0" brushRef="#br0" timeOffset="68085.1024">23168 9327,'24'0,"51"0,24 0,-49 0,24 0,0 0,-24-25,-25 25,-25-25</inkml:trace>
  <inkml:trace contextRef="#ctx0" brushRef="#br0" timeOffset="68613.9011">23019 9550,'25'0,"-1"0,26 0,0 0,-1 0,26 0,-1 0,0 0,-24 0,0 0,-26 0,51 0,-50 0,24 25,-24-25</inkml:trace>
  <inkml:trace contextRef="#ctx0" brushRef="#br0" timeOffset="69446.0691">24259 9302,'0'0,"-25"0,0 0,1 0,-1 25,25-1,0 1,0 0,0 0,0 0,0-1,25 1,-1 0,-24 25,50-26,0-24,-1 0,1 0,-1 0,1 0,-25 0,0 0,-25-24,0-1,0 0,0 0,0 0,0-24,0 24,-25 0,0 25,25-25,-25 1,0 24,1 0,-1 0,25-25,-25 25,0 0,0 0</inkml:trace>
  <inkml:trace contextRef="#ctx0" brushRef="#br0" timeOffset="70879.7515">8334 11385,'25'0,"25"0,24 0,1 0,-1 0,0 0,-49 0,25 0,-25 0,-1 0,1 0,0 0,0 0,0 0,-1 0</inkml:trace>
  <inkml:trace contextRef="#ctx0" brushRef="#br0" timeOffset="71687.071">8260 11584,'25'0,"-25"25,25-25,-1 0,51 24,-50-24,49 0,0 0,1 0,-1 0,-24 0,-1 0,-24 0,0 0,0 0,0 0,24 0</inkml:trace>
  <inkml:trace contextRef="#ctx0" brushRef="#br0" timeOffset="72880.4399">8706 11237,'0'-25,"25"25,0 0,25 0,-1 49,50-24,-24 0,-1 25,1-26,-1 1,1 25,-1-50,-49 25,0-1,-1-24,1 0,-25 25,0 0,0 0,0 0,0 24,-49 1,49-25,-50 24,25-24,0 0,-24 0,24-25,0 24,-24-24,49 25,-25-25,0 0,0 0,0 0</inkml:trace>
  <inkml:trace contextRef="#ctx0" brushRef="#br0" timeOffset="74023.1043">10542 11559,'0'-25,"0"0,25 25,0 0,-1 0,1 0,25 0,-25 25,-25 0,0 0,0 0,0-1,0 1,-25-25,25 25,-25 0,0 0,0-1,1-24,-1 0</inkml:trace>
  <inkml:trace contextRef="#ctx0" brushRef="#br0" timeOffset="74917.7447">11088 11385,'0'0,"-25"0,0 0,0 0,0 0,25 25,-24-25,-1 25,0-25,25 25,-25-25,25 25,0-1,0 1,0 0,25-25,-25 25,0 0,0-1,25-24,-25 25,25-25,-1 25,-24 0,25-25,-25 25,25-25,-25 24,25-24,0 0,-1 0,1 0,0 0,0 0,0 0,0 0</inkml:trace>
  <inkml:trace contextRef="#ctx0" brushRef="#br0" timeOffset="75446.2758">11261 11633,'25'-24,"0"24,25 0,-1 0,1 0,24 0,1-25,-26 25,-24 0,25 0,-26 0,26 0,-25 0,0 0,-1 0,1-25</inkml:trace>
  <inkml:trace contextRef="#ctx0" brushRef="#br0" timeOffset="76430.1145">11509 11708,'25'0,"0"0,0 0,24 0,26 0,-1 0,25 0,-24 0,-1 0,-49 0,25 0</inkml:trace>
  <inkml:trace contextRef="#ctx0" brushRef="#br0" timeOffset="77487.7845">12601 11410,'-25'0,"25"25,0 0,0 0,-25 24,25-24,0 0,0 0,25-25,-25 24,25-24,0 0,-1 0,1 0,25 0,24 0,-49 0,25 0,-26 0,1 0,-25-24,0-1,0 0,0 0,0 0,0 1,0-1,0 0,-25 0,1 25,24-25,-25 1,0 24,0 0,0-25,1 25,-26 0,25 0,0 0,1 0,-1 0,0 0,0 0</inkml:trace>
  <inkml:trace contextRef="#ctx0" brushRef="#br0" timeOffset="79000.1051">10244 11485,'25'-25,"0"25,-25-25,25 25,0 0,-1 0,1 0,25-25,-25 25,24 0,-24 0,0 0,0 0,-1 0,1 0,0 0,-25 25,25-25,0 25,-1 0,1-1,-25 1,0 0,0 0,0 0,0-1,0 1,-25 0,25 0,-24 0,-1-25,25 24,-25-24,0 25,0-25,1 0,-1 25,0-25,0 0,0 0</inkml:trace>
  <inkml:trace contextRef="#ctx0" brushRef="#br0" timeOffset="79832.0953">13395 11683,'0'25,"0"0,-50-1,25-24,-24 0,49 25,-25-25,0 0</inkml:trace>
  <inkml:trace contextRef="#ctx0" brushRef="#br0" timeOffset="80807.7401">14486 11435,'25'0,"0"0,24 0,1 0,-1 0,-24 0,0 0,0 0,0 0,-25 25,0 0,0-1,0 1,0 0,0 0,0 0,0-1,0 1,-25 0,0-25,-25 0,26 0,-1 0</inkml:trace>
  <inkml:trace contextRef="#ctx0" brushRef="#br0" timeOffset="81693.7884">14932 11385,'0'0,"-24"0,24 25,-25 0,0-25,25 50,0-26,0 1,0 0,0 0,0 0,25-25,0 0,-25 24,24-24,-24 25,25-25,0 0,0 0,0 0,-1 0,1 0,0 0</inkml:trace>
  <inkml:trace contextRef="#ctx0" brushRef="#br0" timeOffset="82200.1046">15329 11534,'25'0,"0"0,0 0,24 0,26 0,-1-25,-24 1</inkml:trace>
  <inkml:trace contextRef="#ctx0" brushRef="#br0" timeOffset="82766.8921">15429 11683,'0'0,"24"0,1 0,0 0,49 0,1 0,-1 0,-49 0,25 0,-26 0,1 0,0-25</inkml:trace>
  <inkml:trace contextRef="#ctx0" brushRef="#br0" timeOffset="84142.0959">16570 11311,'0'25,"0"0,0-1,0 1,-25-25,0 25,0-25,0 0,1 0,-1 0,0-25,25 0,0 1,25-26,0 25,-1 25,1-25,25 1,-25 24,-1 0,1 0,0 0,0 0,-25 24,0 1,0 25,25-25,-25 24,0 1,0-1,0-24,0 0,-25 25,-25-1,50-24,-25-25,25 25,-24 0,-1-25,0 0,0 0,0 0,-24 0,24 0,0 0,25-25,0 0,25 25,0-25,0 25,-1 0,1 0,0 0,0 0,0 0,-1 0,1 0,0 25,0 0,0 0,-25-1,24-24,-48 0</inkml:trace>
  <inkml:trace contextRef="#ctx0" brushRef="#br0" timeOffset="84644.7813">17438 11509,'24'0,"1"0,0 0,-25 25,0 0,0 0,0 0,0-1,0 26,-50-25,26-25,-1 0,0 0</inkml:trace>
  <inkml:trace contextRef="#ctx0" brushRef="#br0" timeOffset="85341.0487">18331 11311,'0'0,"24"0,1 0,0 0,0 0,0 0,24 0,-49 25,25-25,-25 25,0-1,0 1,0 0,0 0,0 0,0-1,-25 26,0-50,-24 50,24-50,0 0,0 0,1 0,-1 0,0 0</inkml:trace>
  <inkml:trace contextRef="#ctx0" brushRef="#br0" timeOffset="86223.9541">18876 11261,'0'0,"-24"0,-1 25,0 0,0 0,0-25,-24 49,49-24,-25-25,25 25,0 0,0 0,0-1,25-24,-25 25,25 0,-1 0,-24 0,25-25,0 0,0 24,0-24,-1 0,1 0,0 0,0 0,24 0,-24 0</inkml:trace>
  <inkml:trace contextRef="#ctx0" brushRef="#br0" timeOffset="86735.9721">19199 11435,'0'-25,"25"25,49-25,0 25,75-24,-74 24,-26-25,-24 25,25 0</inkml:trace>
  <inkml:trace contextRef="#ctx0" brushRef="#br0" timeOffset="87341.2904">19422 11609,'50'0,"-1"0,51 0,-51-25,26 25,-1-25,-24 25,-26 0</inkml:trace>
  <inkml:trace contextRef="#ctx0" brushRef="#br0" timeOffset="87869.4007">20538 11336,'25'0,"25"0,49-50,-49 50,49-25,74 1,-123 24,-25 0,49-25</inkml:trace>
  <inkml:trace contextRef="#ctx0" brushRef="#br0" timeOffset="88479.2931">21406 11013,'0'25,"0"25,0-1,0 1,0 0,0 24,0-24,0 24,0-49,25 49,0-49,-25 25,0-26,0 1</inkml:trace>
  <inkml:trace contextRef="#ctx0" brushRef="#br0" timeOffset="88926.0887">22448 11509</inkml:trace>
  <inkml:trace contextRef="#ctx0" brushRef="#br0" timeOffset="90590.0913">23837 11832,'50'0,"24"0,75 0,99 0,0 0,124 0,-24 0,197 0,1-75,24 1,-73 0,23-26,-48 1,98 25,-198 24,-24-49,-76 74,26-25,0 26,-1-26,-73 25,-26 0,-49 1,-50-1,0 25,1-25,-1 0,0 0,-25 25,1-24,24 24,-24 0,-1 0,-24-25,24 0,-49 25,0 0,49-25,-49 25,0 0,-50 0,-25 0</inkml:trace>
  <inkml:trace contextRef="#ctx0" brushRef="#br0" timeOffset="91639.0843">26293 11584,'-25'0,"25"25,0-1,0 1,0 50,0-51,0 1,0 25,0-1,0-24,0 25,0-25,0 49,0-49,0 24,0-24,0 0,0 0</inkml:trace>
  <inkml:trace contextRef="#ctx0" brushRef="#br0" timeOffset="92341.4809">25871 12700,'25'0,"0"0,25-25,-26 25,26 0,-25 0,24 0,-24 0,0 0,0 0,0 0,-1-25,1 25,0 0,-25-24</inkml:trace>
  <inkml:trace contextRef="#ctx0" brushRef="#br0" timeOffset="92980.4724">26392 12526,'0'25,"0"0,0 0,0 0,0-1,0 1,0 25,0-25,0-1,0 26,0-25,0 0,0-1,0 1</inkml:trace>
  <inkml:trace contextRef="#ctx0" brushRef="#br0" timeOffset="94263.7867">28352 11336,'0'25,"0"-1,0 1,0 25,0-25,0 24,0-24,0 0,0 0,0-1</inkml:trace>
  <inkml:trace contextRef="#ctx0" brushRef="#br0" timeOffset="95278.0196">28451 12477,'0'25,"0"-1,0 1,25 0,-25 0,0 49,25-74,-25 25,0 25,24-50,-24 24,25 1,-25 0,25-25,0 0,-25-25,0 0,0 1,0-26,0 0,0 1,0 24,-25 0,25 0,-25 1,0-1,1 0,-1 25,0 0,0 0,0 0</inkml:trace>
  <inkml:trace contextRef="#ctx0" brushRef="#br0" timeOffset="96176.0477">30733 10939,'0'25,"25"-1,0 26,-25-25,0 24,49 26,-49-50,0 24,25 26,-25-1,0-49,25 0,-25 24,0 1,0-25,0 0,0-1,0 1</inkml:trace>
  <inkml:trace contextRef="#ctx0" brushRef="#br0" timeOffset="97559.8746">31105 12502,'-25'0,"0"-25,25 0,25 25,25 0,-25 0,-1 0,1 0,0 0,-25 25,0 0,0-1,0 1,25 0,-25 25,0-1,0 1,0-1,0 1,-25-50,25 25,-50 0,50-1,-24-24,-1 0,0 0,0 0,0 0,1 0,-1 0,25-24,0-1,0 0,0 0,0 0,0 1,25 24,-1 0,1 0,0 0,0 0,0 0,-1 0,1 24,0-24,-25 25,50-25,-25 25,-25 0,24-25,1 25,0-25,-25 24,25-24,0 0,-1 0,1 0</inkml:trace>
  <inkml:trace contextRef="#ctx0" brushRef="#br0" timeOffset="98807.9457">32469 10691,'0'25,"25"-25,0 0,25 0,-26 24,1-24,0 0,0 25,0 0,-25 0,0 0,0-1,-25 1,0 0,0 0,25 0,-25-1</inkml:trace>
  <inkml:trace contextRef="#ctx0" brushRef="#br0" timeOffset="100568.3313">24135 11658,'0'-25,"0"50,0 25,-50-50,26 49,-1-49,25 25,-25 0,0 0,0-25,1 25,24-1,0 1,0 0,0 0,0 0,24-1,1-24,-25 25,25 0,25 25,-26-26,26 1,-25-25,0 25,-1-25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7:31:19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8260 7193,'25'0,"0"0,-1 0,1 0,0 0,0 0,0 0,-1 0,1 0,0 0,0 0,0 0</inkml:trace>
  <inkml:trace contextRef="#ctx0" brushRef="#br0" timeOffset="0.9997">8285 7392,'25'0,"-1"0,1 0,0 0,25 0,24 0,-49 0,0 0,-1-25,1 25,0 0,0 0</inkml:trace>
  <inkml:trace contextRef="#ctx0" brushRef="#br0" timeOffset="1.9996">8359 7193,'25'0,"0"0,0 0,-1 0,1 0,0 0,0 0,0 0,-1 0,-24-24,25 24,0 0,0 0,0 0</inkml:trace>
  <inkml:trace contextRef="#ctx0" brushRef="#br0" timeOffset="2.9995">9401 7069,'0'25,"0"0,0 0,-25-25,0 0,1 0,24-25,0 0,0 0,24 25,-24-24,25 24,0 0,0 0,0 0,-1 0,1 0,-25 24,25 1,-25 0,0 0,25 0,-25-1,25 1,-25 0,0 0,0 0,0-1,0 1,0 0,-25 0,0-25,25 25,-25-25,0 0,1 0,24-25,0 0,0 0,24 0,1 25,0 0,0 0,0 0,-1 0,1 0,0 0,0 0,0 0,-1 25,-24 0,25-25,0 25,-50-25,0 0</inkml:trace>
  <inkml:trace contextRef="#ctx0" brushRef="#br0" timeOffset="3.9997">9079 7144,'24'0,"-24"25,0-1,25 26,-25-25,0 24,25-24,0 50,-25-51,0 1,0 0,25 0,-25 0</inkml:trace>
  <inkml:trace contextRef="#ctx0" brushRef="#br0" timeOffset="4.9997">9996 7169,'0'-25,"0"0,0 0,25 25,0 0,0 25,0-25,-25 25,24-25,-24 25,25-25,-25 24,25 1,-25 0,0 0,0 0,0-1,0 1,0 0,-25-25,0 0,25-25,0 0,25 1,0-1,0 25,0-25,-25 0,0 0,24 25,-24-24,0-1,25 25,-25-25,0 0,0 0,25 25,-25-24,0-1,-25 25,0 25,25-1,0 1,0 0,-24 0,24 0,0-1,0 1,24 0,1 0,0-25,0 25,0-25,-25 24,24-24,1 0,0 0</inkml:trace>
  <inkml:trace contextRef="#ctx0" brushRef="#br0" timeOffset="5.9997">10988 6871,'0'-25,"-24"25,-1 0,0 0,0 0,0 0,1 0,-1 0,0 0,25 25,0 0,0 0,0-1,0 1,0 0,0 0,0 0,0-1,25 1,-25 0,0 0,25 0,-25 24,0-24,24 0,1 24,-25-24,0 0,0 25,25-26,-25 1,0 0,25 0,-25 0,0-1,25-24,-1 0,1 0,0 0,0 0</inkml:trace>
  <inkml:trace contextRef="#ctx0" brushRef="#br0" timeOffset="6.9997">11336 6995,'25'0,"-1"0,1 0,-25 25,0 0,0-1,0 1,0 0,0 0,0 0,0-1,-25-24,1 0</inkml:trace>
  <inkml:trace contextRef="#ctx0" brushRef="#br0" timeOffset="7.9997">11237 6970,'24'0,"1"0,0 0,25 0,-26 0,1 0,-25 25,25-25,0 0,-25 25,25-25,-25 25,24-1,-24 1,25 0,-25 0,0 0,0-1,0 1,0 0,0 0,0 0,0-1,0 1,0 0,-25 0,1-25,-1 0,0 0</inkml:trace>
  <inkml:trace contextRef="#ctx0" brushRef="#br0" timeOffset="8.9997">11733 6995,'-25'0,"0"0,0 0,0 0,1 25,-1-25,0 0,25 25,-25-25,0 0,1 24,24 1,0 0,0 0,0 0,0-1,0 1,24 0,1 0,0 0,0-25,0 24,-1-24,1 0,0 0,0 0,0 0,-1 0</inkml:trace>
  <inkml:trace contextRef="#ctx0" brushRef="#br0" timeOffset="9.9997">11906 6697,'0'25,"0"0,0 0,-25-1,1-24,-1 0,25 25,-25-25,0 0,0-25,25 1,0-1,0 0,25 0,0 25,0 0,0 0,-1 0,1 0,0 25,-25 0,0 0,0-1,0 1,0 0,0 0,0 0,0 0,0-1,-25-24,0 50,1-25,-1-25,25-25,0 0,0 0,0 1,0-1,0 0,25 25,-1 0,1 0,0 0,0 0,0 0,-1 25,1 0,-25-1</inkml:trace>
  <inkml:trace contextRef="#ctx0" brushRef="#br0" timeOffset="10.9997">12402 7169,'25'0,"0"0,25 0,-1 0,1 0,-1 0,1 0,-25 0,0 0,-1 0,1 0</inkml:trace>
  <inkml:trace contextRef="#ctx0" brushRef="#br0" timeOffset="11.9997">13047 7020,'0'-25,"25"25,0 0,0 0,-1 0,1 0,0 0,0 0,0 0,-25 25,0 0,0-1,0 1,0 0,0 0,0 0,-25-1,0-24,0 0,0 0,1 25</inkml:trace>
  <inkml:trace contextRef="#ctx0" brushRef="#br0" timeOffset="12.9997">13469 6995,'-25'0,"0"0,1 0,-1 0,0 0,0 0,0 0,25 25,-24-25,24 25,0-1,0 1,0 0,0 0,24 0,1-1,0-24,-25 25,25-25,0 0,-1 0,1 0,0 0</inkml:trace>
  <inkml:trace contextRef="#ctx0" brushRef="#br0" timeOffset="13.9997">14139 7094,'0'-25,"24"25,1 0,50 0,-26-24,1 24,24 0,-24 0,-25 0,0 0</inkml:trace>
  <inkml:trace contextRef="#ctx0" brushRef="#br0" timeOffset="14.9997">15156 6821,'-25'0,"0"25,0-25,0 0,1 0,-1 25,0-25,0 0,0 0,25-25,0 0,0 0,25 25,0 0,0 0,0 0,-1 0,1 0,0 0,0 0,0 25,-25 0,0 0,0 0,0 0,0 24,0-24,0 0,0 0,-50 24,50-24,-25 0,25 0,-25-25,1 0,-1 0,0 24,0-24,0 0,1 0,24-24,0-1,0 0,24 25,-24-25,25 25,0-25,0 25,0 0,-1-24,1 24,0-25,0 25,0 0,-1 25,1-25,0 24,0 1,-25 0,25-25,-25 25,24 0,1-1,0 26,0-25</inkml:trace>
  <inkml:trace contextRef="#ctx0" brushRef="#br0" timeOffset="15.9997">15304 6548,'25'0,"0"0,0-24,0 24,0 0,-1 0,1 0,0 0,0 0,-25 24,0 1,0 0,0 25,0-26,0 26,0 0,0 24,0 1,0-26,0 1,0-1,0-24,0 25,0-25,0-1,0 1,0 0,0 0,0 0,25-1,-25 1,0 0,0 0,0 0,0-1,24-24,-24 25,0 0,-24-25,-1 0,25 25,-25-25,0 0,0 25,-24-1,24-24,0 0,0 0,0-24,1-1</inkml:trace>
  <inkml:trace contextRef="#ctx0" brushRef="#br0" timeOffset="16.9991">8483 8235,'25'0,"0"0,0 0,-1 0,26 25</inkml:trace>
  <inkml:trace contextRef="#ctx0" brushRef="#br0" timeOffset="17.9991">8384 8334,'25'0,"0"0,-1 0,1-24,0 24,0 0,24 0,-24 0,0 0,0 0,0 0,-1 0,1 0,25 0,-25 0,-1 0,1 0</inkml:trace>
  <inkml:trace contextRef="#ctx0" brushRef="#br0" timeOffset="18.9991">8434 8533,'49'0,"1"0,-1 0,26 0,-1 0,-49 0,25 0,-26 0,1 0,0 0</inkml:trace>
  <inkml:trace contextRef="#ctx0" brushRef="#br0" timeOffset="19.9991">12303 7169,'25'0,"0"0,24 0,1 0,0 0,-1 0,1 0,-25 0,-1 0,1 0,0 0,0 0,0 0,-1 0,1 0,0 0</inkml:trace>
  <inkml:trace contextRef="#ctx0" brushRef="#br0" timeOffset="20.9991">13915 7169,'25'0,"0"0,0 0,0 0,24-25,1 25,24-25,-24 25,-1-25,26 25,-25 0,-26-25,1 25,25 0,-25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7:31:19.9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9575 8285,'-25'0,"0"0,0 0,0 0,1 0,-1 0,25-25,0 0,0 0,0 1,25 24,-25-25,24 25,1 0,0 0,0-25,0 25,-1 0,1 0,0 0,0 0,0 25,-1 0,-24-1,25 1,0 0,-25 0,0 24,0 1,0-25,0 0,0-1,0 1,0 0,0 0,-25-25,0 25,1-25,-1 0,0 0,0 0,25-25,-25 25,25-25,-24 0,-1 25,0-25,25 1,25 24,0-25,-25 0,24 25,1 0,0 0,0 0,0 0,-1 0,1 0,0 0,0 0,0 25,-1-25,-24 25,25-25,-25 24,0 1,25 0,-25 0,0 0,25-25</inkml:trace>
  <inkml:trace contextRef="#ctx0" brushRef="#br0" timeOffset="1">9178 8285,'25'0,"-1"0,1 0,-25 25,0-1,25 1,-25 25,0-25,0 24,25 1,-25-25,0 24,25-24,-25 0,0 24</inkml:trace>
  <inkml:trace contextRef="#ctx0" brushRef="#br0" timeOffset="2">10120 8310,'25'0,"0"0,0 24,-25 1,0 0,25-25,-25 25,0 0,0-1,0 1,0 0,0 0,0 0,-25-1,0 1,0-25,25-25,25 1,-25-1,25 25,-25-25,0 0,25 25,-25-25,24 1,1-1,-25 0,0 0,0 0,25 1,-25-1,0 0,0 0,25 25,-25 25,0 0,0 0,0 24,0-24,0 0,25 0,-1-25,-24 24,25-24,-25 25,25-25,0 25,0 0,-1-25,-24 25,25-25</inkml:trace>
  <inkml:trace contextRef="#ctx0" brushRef="#br0" timeOffset="3">11460 8285,'25'0,"-1"-25,1 25,0 0,-25 25,25-25,-25 25,25-25,-1 24,-24 1,0 0,0 0,0 0,0-1,0 1,-24-25,-1 25,0-25</inkml:trace>
  <inkml:trace contextRef="#ctx0" brushRef="#br0" timeOffset="4">11832 8310,'-25'-25,"0"25,0 0,1 0,-1 0,0 0,0 0,25 25,0-1,0 1,0 0,0 0,25 0,0-1,0 1,-1-25,-24 25,25-25,0 0,-25 25,25 0</inkml:trace>
  <inkml:trace contextRef="#ctx0" brushRef="#br0" timeOffset="5">11931 8458,'25'-24,"0"24,-1 0,26 0,0 0,-26 0,1 0,0 0,0 0</inkml:trace>
  <inkml:trace contextRef="#ctx0" brushRef="#br0" timeOffset="6">12477 8235,'0'25,"-25"-25,0 0,0 0,1 25,-1-25,0 0,25-25,0 0,-25 0,25 1,0-1,0 0,0 0,25 25,0 0,0 0,-1 0,1 0,-25 25,25-25,-25 25,0 0,0-1,25-24,-25 50,0 0,0-26,0 1,0 0,0 0,0 0,0-1,0 1,0 0,0 0,0 0,-25-25,0 24,0 1,1-25,-1 0,0 0,25-25,0 1,25-1,0 25,-1-25,1 25,0 0,0 0,0 0,-1 0,1 0,-25 25,25 0,0-1,-25 1</inkml:trace>
  <inkml:trace contextRef="#ctx0" brushRef="#br0" timeOffset="7">12700 8012,'25'0,"-25"25,25-25,-1 25,26-1,0 1,-26 25,26-25,0 24,-50-24,24 25,1-26,0 51,0-50,-25 49,0-49,0 24,0-24,0 25,-25-1,25-24,-25-25,25 25,-25-25,1 25,24 0,-25-25,0 0</inkml:trace>
  <inkml:trace contextRef="#ctx0" brushRef="#br0" timeOffset="8">13742 7937,'-25'0,"-25"0,26 25,-1-25,-74 50,74-25,0 0,-25-1,50 26,-49-25,49 0,0-1,0 1,0 0,0 0,0 24,0 1,0 0,0-26,0 1,25 25,-1-25,-24-1,25 1,0 0,0 0,0-25,-1 25,1-25,0 0,0 0,0 0,-1 0</inkml:trace>
  <inkml:trace contextRef="#ctx0" brushRef="#br0" timeOffset="9">13915 8111,'0'-25,"25"25,0 0,0 0,24 0,1 25,0 25,-26-50,-24 25,25 24,-25-24,0 25,0-1,0 1,-25-25,25-1,-24 1,-1-25,0 25,0-25,0 0,1 0</inkml:trace>
  <inkml:trace contextRef="#ctx0" brushRef="#br0" timeOffset="10">14337 8136,'-25'0,"0"0,1 0,-1 0,25 25,-25-25,25 25,-25-25,0 24,25 1,0 0,0 0,0 0,0-1,0 1,25 0,0 0,0 0,0-1,-1-24,1 0,0 25,0-25,0 0,0 0,24 0,-24 0,0 0,0 0,-1 0</inkml:trace>
  <inkml:trace contextRef="#ctx0" brushRef="#br0" timeOffset="11">14709 8310,'0'-25,"25"25,0 0,24 0,1 0,24 0,-24 0,-25 0,24 0,-24 0</inkml:trace>
  <inkml:trace contextRef="#ctx0" brushRef="#br0" timeOffset="12">14833 8186,'0'-25,"25"25,0 0,-25 25,25-25,-25 24,24 26,-24-25,0 0,0-1,25 1,-25 0,0 0,0 0</inkml:trace>
  <inkml:trace contextRef="#ctx0" brushRef="#br0" timeOffset="13">15255 8037,'0'25,"0"-1,0 1,25 25,-25-25,0-1,0 26,0 0,24-1,-24-24,0 0,0 0,25-1</inkml:trace>
  <inkml:trace contextRef="#ctx0" brushRef="#br0" timeOffset="14">15453 7888,'25'0,"0"0,49 25,-49-25,50 24,-26 1,1 0,-1 0,1 25,-25-26,0 1,-1 0,1 25,0-26,-25 1,0 25,0-25,0-1,0 26,0-25,0 24,-25-49,0 25,1 0,-26-25,25 25,0-25,1 0,-1 25</inkml:trace>
  <inkml:trace contextRef="#ctx0" brushRef="#br0" timeOffset="15">11237 7987,'-25'0,"0"0,0 0,25 25,-25 0,25 0,0-1,-25 26,1-25,24 0,0-1,0 1,0 0,0 0,0 0,0-1,0 1,0 0,0 0,0 24,24-24,-24 0,0 0,25-25,-25 25,25-1,-25 1,0 0,25 0,-25 0,25-1,0 1,-1 0,-24 0,25-25,-25 25,25-1,0-24,0 25,-1-25,-24 25,25-25,0 0,0 0,24 0,-24 25,0 0,0-25,0 0</inkml:trace>
  <inkml:trace contextRef="#ctx0" brushRef="#br0" timeOffset="16">8409 9599,'25'0,"-1"0,1 0,25 0,-25 0,-1 0,26 0,24 0,-24 0,-25 0,0 0,-1 0,1 0,0 0,0 0,0 0,-1 0,1 0</inkml:trace>
  <inkml:trace contextRef="#ctx0" brushRef="#br0" timeOffset="17">8657 9550</inkml:trace>
  <inkml:trace contextRef="#ctx0" brushRef="#br0" timeOffset="18">8657 9599,'25'0,"-1"0,1 0,0 0,0 0,0 0,24 0,-24 0,-25-24,25 24,-25-25,0 0,25 25,-25-25,0 0,0 1,0-1,0 0,0 0,0 0,-25 25,0 0,25 25,0 0,0 0,0 24,0 1,0 24,0 1,0-1,0-24,0-1,0 26,0-50,0 24,0-24,0 25,0-25,0-1,25 1,-25 0,0 0,0 0,0-1,0 1,0 0,-25-25,0 0</inkml:trace>
  <inkml:trace contextRef="#ctx0" brushRef="#br0" timeOffset="19">8657 10021,'0'-25,"25"25,-1 0,26 0,-25 0,24 0,-24 0,0 0,0 0,0 0,-1 0,1 0,0 0,0 0</inkml:trace>
  <inkml:trace contextRef="#ctx0" brushRef="#br0" timeOffset="20">9277 9302,'0'25,"0"-1,0 1,0 0,0 25,0-26,-25 26,25-25,-25-25</inkml:trace>
  <inkml:trace contextRef="#ctx0" brushRef="#br0" timeOffset="21">9599 9748,'-24'0,"24"25,-25 0,25 0,0-1,0 1,0 0,0 0,-25 0,25-1,0 1,0 0,0 0,0 0,0 0,0-1,0 1,0 0,0 0,25 0,0-25,-1 0,1 24,0-24,25 0,-26 0</inkml:trace>
  <inkml:trace contextRef="#ctx0" brushRef="#br0" timeOffset="22">9847 9823,'25'0,"0"0,0 0,0 0,-1 0,-24 24,25-24,-25 25,25-25,-25 25,0 0,25 0,-25-1,0 1,0 0,0 0,0 0,0 0,0-1,0 1,-25-25,0 25</inkml:trace>
  <inkml:trace contextRef="#ctx0" brushRef="#br0" timeOffset="23">10195 9823,'-25'0,"0"0,0 0,1 0,24 24,-25 1,25 0,0 0,0 0,0-1,25 1,-25 0,24-25,-24 25,25-25,0 0,-25 25,25-25,0 0,-1 25,1-25,0 24,0-24,0 0,-25-24</inkml:trace>
  <inkml:trace contextRef="#ctx0" brushRef="#br0" timeOffset="24">10269 9649,'25'0,"0"0,0 25,-1-25,51 25,-50-1,24-24,1 25,-25 0,-1-25,26 50,-25-26,0 1,-1 0,-24 0,0 24,0 1,0-25,0 0,0 0,-24 24,-1-49,0 25,0 0,0 0,25-1</inkml:trace>
  <inkml:trace contextRef="#ctx0" brushRef="#br0" timeOffset="25">11038 10021,'25'0,"0"0,-1 0,1 0,25 0,0 0,-1 0,1 0,-25 0,-1 0,1 0</inkml:trace>
  <inkml:trace contextRef="#ctx0" brushRef="#br0" timeOffset="26">11063 10195,'25'0,"-1"0,1 0,0 0,25 0,24 0,-24 0,-1 0,1 0,-25 0</inkml:trace>
  <inkml:trace contextRef="#ctx0" brushRef="#br0" timeOffset="27">11981 9947,'-25'0,"0"0,25 24,0 1,0 0,0 0,0 0,0 0,0-1,25 1,0-25,-1 0,1 0,0 0,25 0,-26 0,1 0,0 0,0-25,0 1,-25-1,0 0,0 0,0 0,0 0,-25 25,0-24,-25-1,1 25,24 0,0 0,0-25,1 25,-1 0,0 0</inkml:trace>
  <inkml:trace contextRef="#ctx0" brushRef="#br0" timeOffset="28">13171 9947,'25'0,"0"0,0 0,24 0,26 0,-1 0,25 0,25 0,-74 0,24 0,-24 0,-25 0,0 0</inkml:trace>
  <inkml:trace contextRef="#ctx0" brushRef="#br0" timeOffset="29">13295 10120,'25'0,"50"0,-26 0,50 0,-24 0,-1 0,25 0,-24 0,-1 0,-49 0,0 0</inkml:trace>
  <inkml:trace contextRef="#ctx0" brushRef="#br0" timeOffset="30">13742 9748,'25'0,"-1"0,26 0,-25 50,49-50,1 49,-1-24,-49 0,74 25,-74-50,0 24,24-24,-49 25,25-25,0 25,-25 0,-25-25,25 25,-25 0,0-25,1 24,-1 1,0 0,0 25,0-26,1 1,-1-25,0 25,0 0,0-25</inkml:trace>
  <inkml:trace contextRef="#ctx0" brushRef="#br0" timeOffset="31">15999 9699,'25'0,"-25"24,0 1,-25-25,-25 25,1-25,-26 25,26 0,24-25,0 0,0 0,1-25,24 0,0 0,0 0,0 1,0-1,24 25,1 0,0 0,0 0,0 0,-1 0,1 0,0 25,0-25,0 49,24-24,-49 0,0 0,0-1,0 26,0-25,0 0,0-1,0 1,-25 0,1 0,-26 0,25-25,-24 25,-1-25,25 0,0 0,1 0,-1 0,0 0,0 0,0 0,25-25,-24 25,24-25,0 0,0 0,24 25,1 0,25 0,-25 0,-1 0,26 0,-25 0,24 0,1 25,-25 0,0 0,-1-25,1 25,0-25,-25 24,25 1,-75-25</inkml:trace>
  <inkml:trace contextRef="#ctx0" brushRef="#br0" timeOffset="32">15205 9699,'25'0,"0"0,0 24,-25 1,0 0,24 25,-24-26,25 26,0 0,-25-1,0-24</inkml:trace>
  <inkml:trace contextRef="#ctx0" brushRef="#br0" timeOffset="33">16396 9624,'25'0,"0"0,-25 25,49 0,-24 0,0-1,0 1,-25 25,24-50,-24 25,0-1,0 1,0 25,-24-50,-1 25,0-25,0 24,0-24,1 0,24-24,0-1,0-25,0 1,49 24,-24-25,0 50,-25-25,25 25,-25-24,24-1,1 0,0 25,0-25,-25 0,25 25,-25-24,0-1,24 0,-24 0,-24 25,24 25,-25-25,25 25,0 0,0-1,0 1,0 25,0-25,0 24,0-24,0 0,0 0,0-1,0 1,0 0,25-25,-25 25,24-25,1 0,0 0,0 0,0 0</inkml:trace>
  <inkml:trace contextRef="#ctx0" brushRef="#br0" timeOffset="34">17289 9302,'0'-25,"-25"25,25 25,-25 0,25-1,0 1,-25 50,25-51,0 1,0 0,0 0,0 0,0 24,0-24,0 0,0 0,0-1,25 1,-25 0,25 0,0 0,0-1,-1-24,-24 25,50-25,-25 0,24 0,-24 0,0 0</inkml:trace>
  <inkml:trace contextRef="#ctx0" brushRef="#br0" timeOffset="35">17636 9475,'0'-24,"25"24,0 0,0 0,24 24,-24-24,25 50,-26-50,1 50,0-50,-25 24,0 1,0 0,0 0,0 0,0-1,-50 1,26 0</inkml:trace>
  <inkml:trace contextRef="#ctx0" brushRef="#br0" timeOffset="36">18107 9426,'-24'0,"-1"0,0 0,0 25,25-1,-49 1,24 25,25-25,0-1,0 1,0 0,0 0,0 0,0-1,25-24,-25 25,24-25,1 0,0 0,-25 25,25-25,0 0,-1 0,1 25,0-25,0 0,0 0,-1 0</inkml:trace>
  <inkml:trace contextRef="#ctx0" brushRef="#br0" timeOffset="37">18256 9624,'25'0,"0"0,74 0,0 0,25-25,-49 1,-1-1,-49 25,25 0,-26 0</inkml:trace>
  <inkml:trace contextRef="#ctx0" brushRef="#br0" timeOffset="38">19149 9203,'25'0,"0"0,-25 24,25-24,-25 25,0 0,0 0,0 0,0-1,-25-24,0 0,0 0,0 0,1 0,-1 0,25-24,0-1,0 0,25 25,-1-25,1 25,0-25,0 1,0 24,-1 24,1-24,0 25,0 50,0-51,-1 51,1-1,-25-24,25 49,-25-74,0 24,0-24,0 25,-25-25,0-1,-24-24,24 0,-25 0,26 0,-1 0,0 0,0 0,25-24,0-1,25 25,0-25,24 0,-24 25,0-25,0 25,0 0,-1 0,1 0,0 0,0 0,0 0,24 0,-24 25,0 0,0 0,0 0,-1-1,1 1,-50-25,1 0</inkml:trace>
  <inkml:trace contextRef="#ctx0" brushRef="#br0" timeOffset="39">19298 8954,'25'0,"0"0,-1 0,26 50,-25-25,24 25,26-1,-25 1,-26-1,76 51,-76-51,26 26,-25 24,0-50,-1-24,1 25,-25-1,0-24,0 0,0 0,0 0,-25 24,1-24,-1 0,-25-25,25 25,1-25,-1 0</inkml:trace>
  <inkml:trace contextRef="#ctx0" brushRef="#br0" timeOffset="40">20588 9054,'-25'0,"0"0,0 0,-24 0,-26 74,75-49,-49 25,-1-1,1 1,49-25,-50 49,50-24,0-26,0 1,0 25,0-25,0-1,0 26,0-25,0 0,0 24,25-24,0 0,-1 0,1 24,0-49,0 25,24-25,-24 25,0-25,0 0,0 0,-1-25,1 25</inkml:trace>
  <inkml:trace contextRef="#ctx0" brushRef="#br0" timeOffset="41">20637 9277,'25'0,"0"0,-25-25,25 25,25 0,-26 0,1 0,0 0,25 25,-26 0,1 0,-25-1,0 1,25 25,0-25,-25-1,0 1,0 0,0 0,0 24,-25-24,-25 25,26-25,-26-1,0-24,26 0,-1 0,0 0,0 0</inkml:trace>
  <inkml:trace contextRef="#ctx0" brushRef="#br0" timeOffset="42">21134 9302,'-25'0,"50"0,-75 0,25 25,0-1,1-24,24 25,0 0,0 0,0 0,0-1,24-24,-24 25,25 0,-25 0,25-25,0 0,24 25,1-1,24 1,-49-25,25 0,-1 0,26 0,-50 0,-1 0,26 0,-25 0,0-25</inkml:trace>
  <inkml:trace contextRef="#ctx0" brushRef="#br0" timeOffset="43">21580 9401,'25'0,"0"0,-1 0,1 0,0 0,0 0,0 0,0 0,-1 0,1 0,0 0,0 0,0 0</inkml:trace>
  <inkml:trace contextRef="#ctx0" brushRef="#br0" timeOffset="44">21828 9302,'0'25,"25"-1,-25 1,25 0,-25 25,25 24,-25-49,0 0</inkml:trace>
  <inkml:trace contextRef="#ctx0" brushRef="#br0" timeOffset="45">22051 9203,'25'0,"0"0,0 24,-25 1,0 25,25-25,-25 49,24-49,-24 0,0 24,25 1,0-1,-25-24,0 0,0 0</inkml:trace>
  <inkml:trace contextRef="#ctx0" brushRef="#br0" timeOffset="46">22002 8880,'25'0,"-1"0,51 0,-1 50,25-26,-24 26,-26 0,26-25,-1 49,1-24,-26-1,1 26,-25-51,-25 1,0 50,0-51,0 1,0 0,0 0,0 0,0-1,0 26,-25-50,-25 25,1 0,-1-1,25-24,-24 25,24 0</inkml:trace>
  <inkml:trace contextRef="#ctx0" brushRef="#br0" timeOffset="47">23168 9327,'24'0,"51"0,24 0,-49 0,24 0,0 0,-24-25,-25 25,-25-25</inkml:trace>
  <inkml:trace contextRef="#ctx0" brushRef="#br0" timeOffset="48">23019 9550,'25'0,"-1"0,26 0,0 0,-1 0,26 0,-1 0,0 0,-24 0,0 0,-26 0,51 0,-50 0,24 25,-24-25</inkml:trace>
  <inkml:trace contextRef="#ctx0" brushRef="#br0" timeOffset="49">24259 9302,'0'0,"-25"0,0 0,1 0,-1 25,25-1,0 1,0 0,0 0,0 0,0-1,25 1,-1 0,-24 25,50-26,0-24,-1 0,1 0,-1 0,1 0,-25 0,0 0,-25-24,0-1,0 0,0 0,0 0,0-24,0 24,-25 0,0 25,25-25,-25 1,0 24,1 0,-1 0,25-25,-25 25,0 0,0 0</inkml:trace>
  <inkml:trace contextRef="#ctx0" brushRef="#br0" timeOffset="50">8334 11385,'25'0,"25"0,24 0,1 0,-1 0,0 0,-49 0,25 0,-25 0,-1 0,1 0,0 0,0 0,0 0,-1 0</inkml:trace>
  <inkml:trace contextRef="#ctx0" brushRef="#br0" timeOffset="51">8260 11584,'25'0,"-25"25,25-25,-1 0,51 24,-50-24,49 0,0 0,1 0,-1 0,-24 0,-1 0,-24 0,0 0,0 0,0 0,24 0</inkml:trace>
  <inkml:trace contextRef="#ctx0" brushRef="#br0" timeOffset="52">8706 11237,'0'-25,"25"25,0 0,25 0,-1 49,50-24,-24 0,-1 25,1-26,-1 1,1 25,-1-50,-49 25,0-1,-1-24,1 0,-25 25,0 0,0 0,0 0,0 24,-49 1,49-25,-50 24,25-24,0 0,-24 0,24-25,0 24,-24-24,49 25,-25-25,0 0,0 0,0 0</inkml:trace>
  <inkml:trace contextRef="#ctx0" brushRef="#br0" timeOffset="53">10542 11559,'0'-25,"0"0,25 25,0 0,-1 0,1 0,25 0,-25 25,-25 0,0 0,0 0,0-1,0 1,-25-25,25 25,-25 0,0 0,0-1,1-24,-1 0</inkml:trace>
  <inkml:trace contextRef="#ctx0" brushRef="#br0" timeOffset="54">11088 11385,'0'0,"-25"0,0 0,0 0,0 0,25 25,-24-25,-1 25,0-25,25 25,-25-25,25 25,0-1,0 1,0 0,25-25,-25 25,0 0,0-1,25-24,-25 25,25-25,-1 25,-24 0,25-25,-25 25,25-25,-25 24,25-24,0 0,-1 0,1 0,0 0,0 0,0 0,0 0</inkml:trace>
  <inkml:trace contextRef="#ctx0" brushRef="#br0" timeOffset="55">11261 11633,'25'-24,"0"24,25 0,-1 0,1 0,24 0,1-25,-26 25,-24 0,25 0,-26 0,26 0,-25 0,0 0,-1 0,1-25</inkml:trace>
  <inkml:trace contextRef="#ctx0" brushRef="#br0" timeOffset="56">11509 11708,'25'0,"0"0,0 0,24 0,26 0,-1 0,25 0,-24 0,-1 0,-49 0,25 0</inkml:trace>
  <inkml:trace contextRef="#ctx0" brushRef="#br0" timeOffset="57">12601 11410,'-25'0,"25"25,0 0,0 0,-25 24,25-24,0 0,0 0,25-25,-25 24,25-24,0 0,-1 0,1 0,25 0,24 0,-49 0,25 0,-26 0,1 0,-25-24,0-1,0 0,0 0,0 0,0 1,0-1,0 0,-25 0,1 25,24-25,-25 1,0 24,0 0,0-25,1 25,-26 0,25 0,0 0,1 0,-1 0,0 0,0 0</inkml:trace>
  <inkml:trace contextRef="#ctx0" brushRef="#br0" timeOffset="58">10244 11485,'25'-25,"0"25,-25-25,25 25,0 0,-1 0,1 0,25-25,-25 25,24 0,-24 0,0 0,0 0,-1 0,1 0,0 0,-25 25,25-25,0 25,-1 0,1-1,-25 1,0 0,0 0,0 0,0-1,0 1,-25 0,25 0,-24 0,-1-25,25 24,-25-24,0 25,0-25,1 0,-1 25,0-25,0 0,0 0</inkml:trace>
  <inkml:trace contextRef="#ctx0" brushRef="#br0" timeOffset="59">13395 11683,'0'25,"0"0,-50-1,25-24,-24 0,49 25,-25-25,0 0</inkml:trace>
  <inkml:trace contextRef="#ctx0" brushRef="#br0" timeOffset="60">14486 11435,'25'0,"0"0,24 0,1 0,-1 0,-24 0,0 0,0 0,0 0,-25 25,0 0,0-1,0 1,0 0,0 0,0 0,0-1,0 1,-25 0,0-25,-25 0,26 0,-1 0</inkml:trace>
  <inkml:trace contextRef="#ctx0" brushRef="#br0" timeOffset="61">14932 11385,'0'0,"-24"0,24 25,-25 0,0-25,25 50,0-26,0 1,0 0,0 0,0 0,25-25,0 0,-25 24,24-24,-24 25,25-25,0 0,0 0,0 0,-1 0,1 0,0 0</inkml:trace>
  <inkml:trace contextRef="#ctx0" brushRef="#br0" timeOffset="62">15329 11534,'25'0,"0"0,0 0,24 0,26 0,-1-25,-24 1</inkml:trace>
  <inkml:trace contextRef="#ctx0" brushRef="#br0" timeOffset="63">15429 11683,'0'0,"24"0,1 0,0 0,49 0,1 0,-1 0,-49 0,25 0,-26 0,1 0,0-25</inkml:trace>
  <inkml:trace contextRef="#ctx0" brushRef="#br0" timeOffset="64">16570 11311,'0'25,"0"0,0-1,0 1,-25-25,0 25,0-25,0 0,1 0,-1 0,0-25,25 0,0 1,25-26,0 25,-1 25,1-25,25 1,-25 24,-1 0,1 0,0 0,0 0,-25 24,0 1,0 25,25-25,-25 24,0 1,0-1,0-24,0 0,-25 25,-25-1,50-24,-25-25,25 25,-24 0,-1-25,0 0,0 0,0 0,-24 0,24 0,0 0,25-25,0 0,25 25,0-25,0 25,-1 0,1 0,0 0,0 0,0 0,-1 0,1 0,0 25,0 0,0 0,-25-1,24-24,-48 0</inkml:trace>
  <inkml:trace contextRef="#ctx0" brushRef="#br0" timeOffset="65">17438 11509,'24'0,"1"0,0 0,-25 25,0 0,0 0,0 0,0-1,0 26,-50-25,26-25,-1 0,0 0</inkml:trace>
  <inkml:trace contextRef="#ctx0" brushRef="#br0" timeOffset="66">18331 11311,'0'0,"24"0,1 0,0 0,0 0,0 0,24 0,-49 25,25-25,-25 25,0-1,0 1,0 0,0 0,0 0,0-1,-25 26,0-50,-24 50,24-50,0 0,0 0,1 0,-1 0,0 0</inkml:trace>
  <inkml:trace contextRef="#ctx0" brushRef="#br0" timeOffset="67">18876 11261,'0'0,"-24"0,-1 25,0 0,0 0,0-25,-24 49,49-24,-25-25,25 25,0 0,0 0,0-1,25-24,-25 25,25 0,-1 0,-24 0,25-25,0 0,0 24,0-24,-1 0,1 0,0 0,0 0,24 0,-24 0</inkml:trace>
  <inkml:trace contextRef="#ctx0" brushRef="#br0" timeOffset="68">19199 11435,'0'-25,"25"25,49-25,0 25,75-24,-74 24,-26-25,-24 25,25 0</inkml:trace>
  <inkml:trace contextRef="#ctx0" brushRef="#br0" timeOffset="69">19422 11609,'50'0,"-1"0,51 0,-51-25,26 25,-1-25,-24 25,-26 0</inkml:trace>
  <inkml:trace contextRef="#ctx0" brushRef="#br0" timeOffset="70">20538 11336,'25'0,"25"0,49-50,-49 50,49-25,74 1,-123 24,-25 0,49-25</inkml:trace>
  <inkml:trace contextRef="#ctx0" brushRef="#br0" timeOffset="71">21406 11013,'0'25,"0"25,0-1,0 1,0 0,0 24,0-24,0 24,0-49,25 49,0-49,-25 25,0-26,0 1</inkml:trace>
  <inkml:trace contextRef="#ctx0" brushRef="#br0" timeOffset="72">22448 11509</inkml:trace>
  <inkml:trace contextRef="#ctx0" brushRef="#br0" timeOffset="73">23837 11832,'50'0,"24"0,75 0,99 0,0 0,124 0,-24 0,197 0,1-75,24 1,-73 0,23-26,-48 1,98 25,-198 24,-24-49,-76 74,26-25,0 26,-1-26,-73 25,-26 0,-49 1,-50-1,0 25,1-25,-1 0,0 0,-25 25,1-24,24 24,-24 0,-1 0,-24-25,24 0,-49 25,0 0,49-25,-49 25,0 0,-50 0,-25 0</inkml:trace>
  <inkml:trace contextRef="#ctx0" brushRef="#br0" timeOffset="74">26293 11584,'-25'0,"25"25,0-1,0 1,0 50,0-51,0 1,0 25,0-1,0-24,0 25,0-25,0 49,0-49,0 24,0-24,0 0,0 0</inkml:trace>
  <inkml:trace contextRef="#ctx0" brushRef="#br0" timeOffset="75">25871 12700,'25'0,"0"0,25-25,-26 25,26 0,-25 0,24 0,-24 0,0 0,0 0,0 0,-1-25,1 25,0 0,-25-24</inkml:trace>
  <inkml:trace contextRef="#ctx0" brushRef="#br0" timeOffset="76">26392 12526,'0'25,"0"0,0 0,0 0,0-1,0 1,0 25,0-25,0-1,0 26,0-25,0 0,0-1,0 1</inkml:trace>
  <inkml:trace contextRef="#ctx0" brushRef="#br0" timeOffset="77">28352 11336,'0'25,"0"-1,0 1,0 25,0-25,0 24,0-24,0 0,0 0,0-1</inkml:trace>
  <inkml:trace contextRef="#ctx0" brushRef="#br0" timeOffset="78">28451 12477,'0'25,"0"-1,0 1,25 0,-25 0,0 49,25-74,-25 25,0 25,24-50,-24 24,25 1,-25 0,25-25,0 0,-25-25,0 0,0 1,0-26,0 0,0 1,0 24,-25 0,25 0,-25 1,0-1,1 0,-1 25,0 0,0 0,0 0</inkml:trace>
  <inkml:trace contextRef="#ctx0" brushRef="#br0" timeOffset="79">30733 10939,'0'25,"25"-1,0 26,-25-25,0 24,49 26,-49-50,0 24,25 26,-25-1,0-49,25 0,-25 24,0 1,0-25,0 0,0-1,0 1</inkml:trace>
  <inkml:trace contextRef="#ctx0" brushRef="#br0" timeOffset="80">31105 12502,'-25'0,"0"-25,25 0,25 25,25 0,-25 0,-1 0,1 0,0 0,-25 25,0 0,0-1,0 1,25 0,-25 25,0-1,0 1,0-1,0 1,-25-50,25 25,-50 0,50-1,-24-24,-1 0,0 0,0 0,0 0,1 0,-1 0,25-24,0-1,0 0,0 0,0 0,0 1,25 24,-1 0,1 0,0 0,0 0,0 0,-1 0,1 24,0-24,-25 25,50-25,-25 25,-25 0,24-25,1 25,0-25,-25 24,25-24,0 0,-1 0,1 0</inkml:trace>
  <inkml:trace contextRef="#ctx0" brushRef="#br0" timeOffset="81">32469 10691,'0'25,"25"-25,0 0,25 0,-26 24,1-24,0 0,0 25,0 0,-25 0,0 0,0-1,-25 1,0 0,0 0,25 0,-25-1</inkml:trace>
  <inkml:trace contextRef="#ctx0" brushRef="#br0" timeOffset="82">24135 11658,'0'-25,"0"50,0 25,-50-50,26 49,-1-49,25 25,-25 0,0 0,0-25,1 25,24-1,0 1,0 0,0 0,0 0,24-1,1-24,-25 25,25 0,25 25,-26-26,26 1,-25-25,0 25,-1-25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8:21:54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6077 6449,'-25'25,"25"0,0 0,0-1,0 1,0 0,0 0,0 0,0-1,0 1,0 0,0 0,0 0,0-1,0 1,0 0,0 0,0 0,0 0,0-1,0 1,0 0,0 0,0 0,0-1,0 1,0 0,0 0,0 0,0-1,0 1,0-50</inkml:trace>
  <inkml:trace contextRef="#ctx0" brushRef="#br0" timeOffset="779.075">5904 6821,'0'25,"24"-25,1 0,0 0,0 0,0 0,-1 0,1-25,0 25,0 0,0 0,-1 0</inkml:trace>
  <inkml:trace contextRef="#ctx0" brushRef="#br0" timeOffset="1545.052">6400 6300,'24'0,"-24"25,-24 0,-1-25,25 25,-25-25,25 25,-25-25,25 24,0 1</inkml:trace>
  <inkml:trace contextRef="#ctx0" brushRef="#br0" timeOffset="2346.2479">6672 6449,'-24'25,"-1"-25,25 25,-25-25,25 25,-25-25,25 24,-25 1,25 0,0 0,0 0,0-1,0 1,0 0,0 0,0 0,25-1,-25 1,0 0,25 0,0 0,0 0,-1-1,1 1</inkml:trace>
  <inkml:trace contextRef="#ctx0" brushRef="#br0" timeOffset="4002.2112">6796 6573,'25'0,"0"0,0 0,0 0,0 0,-1 0,-24 25,0 0,25 0,-25-1,0 1,0 0,0 0,-25 0,25-1,0 1,0 0,-24-25,-1 0,25-25,25 0,-25 1,24-1,-24 0,25 0,0 0,0 25,-25-24,25 24,-25-25,0 0,0 0,0 0,-25 25,25 25,-25-25,25 25,0 0,-25 0,25-1,0 1,0 0,0 0,0 0,25 24,-25-24,25-25,-25 25,0 0,25-25,-25 25,24-25,1 0,0 0,0 0,0-25,-25 0,0 0</inkml:trace>
  <inkml:trace contextRef="#ctx0" brushRef="#br0" timeOffset="4744.3656">7144 6474,'-25'0,"50"0,-25 25,25-25,-25 25,0-1,24 1,1 0,0 49,0-49,0 25,-25-1,24 26,-24-50,0 0,0 24,0-24,0 0,0 0,0-1,-24-24,-1 0,0 0,0 0,0 0,1 0,24-49,0 24,0 0</inkml:trace>
  <inkml:trace contextRef="#ctx0" brushRef="#br0" timeOffset="5584.5363">7590 6722,'25'0,"0"0,0 0,-1 0,1 0,0-25</inkml:trace>
  <inkml:trace contextRef="#ctx0" brushRef="#br0" timeOffset="6347.0189">7590 6846,'25'0,"0"0,0 0,-1 0,26 0,0 0,-26 0,1 0,0 0</inkml:trace>
  <inkml:trace contextRef="#ctx0" brushRef="#br0" timeOffset="7385.221">8260 6697,'-25'0,"0"25,25 0,0 0,0-1,0 1,0 0,25 0,0-25,0 0,0 0,-1 0,1 0,-25-25,0 0,0 0,0 1,0-1,-25 25,1 0,-1 0,0-25,25 0,-25 25</inkml:trace>
  <inkml:trace contextRef="#ctx0" brushRef="#br0" timeOffset="8026.133">8657 6648,'25'0,"-1"0,51 0,-26 0,26 0,-50 0,24 0,1 0,-25 0</inkml:trace>
  <inkml:trace contextRef="#ctx0" brushRef="#br0" timeOffset="9032.9767">8756 6821,'25'0,"24"0,-24 0,25-25,-25 25,24 0,-24 0,0 0,0-24,0 24</inkml:trace>
  <inkml:trace contextRef="#ctx0" brushRef="#br0" timeOffset="10111.544">9029 6499,'25'0,"0"0,-1 0,1 25,-25-1,50-24,-25 0,-1 25,26 0,-25-25,0 25,24 0,-24-25,0 0,0 0,-25 24,-25 1,0-25,25 25,-25 0,0-25,1 49,-1-49,0 50,0-50,25 25,-25 0,1 0,24-1,-25-24,25 25,-25 0,0-25,25 25,-25 0</inkml:trace>
  <inkml:trace contextRef="#ctx0" brushRef="#br0" timeOffset="11857.1782">10939 6623,'0'25,"0"24,0-24,25 0,-1 24,-24-24,0 0,25 0,0 0,0-25,0 0,-1 0,1 0,0 0,0 0,-25-25,25 25,-25-25,0 0,0 0,0 1,0-1,0 0,0 50,0 0,0-1,0 26,0-25,0 25,0-26,0 26,0-25,0 0,0-1,0 1,0 0,25 0</inkml:trace>
  <inkml:trace contextRef="#ctx0" brushRef="#br0" timeOffset="12850.5188">11336 6722,'25'0,"-25"-25,24 25,1 0,0 0,0 25,-25 0,25-25,-25 25,0-1,0 1,0 0,0 0,0 0,0 0,-25-1,0 1,0-25,0 0,1 25,-1-25</inkml:trace>
  <inkml:trace contextRef="#ctx0" brushRef="#br0" timeOffset="13985.1704">11609 6697,'0'-25,"-25"50,0 0,0 0,0 0,25-1,-24-24,24 25,0 0,0 0,0 0,24 0,1-25,0 0,0 0,0 0,-1 0,1 0,0-25,-25 0,0 0</inkml:trace>
  <inkml:trace contextRef="#ctx0" brushRef="#br0" timeOffset="15274.1891">11733 6251,'24'0,"-24"25,0-1,-24-24,-1 0,0 25,0-25,25-25,0 1,0-1,0 0,25 25,-25-25,25 25,0 0,-1 0,1 0,0 25,-25 0,25 0,-25-1,0 1,0 0,25 49,-25-49,0 0,0 0,0 24,0-24,0 0,-25 0,0-25,0 0,0 0,1 0,-1 0,25-25,0 0,25 25,-25-25,24 25,1-24,-25-1,25 0,0 25,0 0,-1 0,1 0,0 25,-25 0,25-25,-25 24,25 26,-1-50,-24 25,25-25,-25 25</inkml:trace>
  <inkml:trace contextRef="#ctx0" brushRef="#br0" timeOffset="16282.703">12601 6524,'-25'0,"0"0,0 0,1 0,-26 0,25 24,0-24,25 25,-24-25,-1 50,0-50,25 25,0-1,0 1,0 0,0 0,0 0,0-1,0 1,0 0,0 25,0-25,0-1,25 1,-25 0,25-25,-25 25,24 0,1-25,0 0,0 0,0 0,-1 0,1 0,0 0,0 0,0 0,-1 0,1 0</inkml:trace>
  <inkml:trace contextRef="#ctx0" brushRef="#br0" timeOffset="18241.2108">12799 6672,'0'-24,"25"-1,0 25,24 0,-24 0,0 0,0 0,0 0,-1 25,1-1,-25 1,0 0,0 0,0 0,0-1,0 26,-25-25,1 0,24 0,-25-25,0 0,0 0,0 0,1 0,-1 0,50 0,-1 0,1-25,0 25,25-25,-50 0,24 25,-24-25,25 25,-25-25,25 1,-25-1,25 25,-25-25,0 0,25 0,-25 1,0-1,0 0,0 0,0 0,0 50,0 0,0 0,0 0,0-1,0 1,0 0,0 0,0 0,0-1,24 1,-24 0,25-25,0 25,0-25,0 0,0 0,-1 0,1 0,0 0,0 0,0 0</inkml:trace>
  <inkml:trace contextRef="#ctx0" brushRef="#br0" timeOffset="18937.2087">13593 6672,'25'0,"49"0,1 0,-26 0,1 0,-1 0,1 0,0 0</inkml:trace>
  <inkml:trace contextRef="#ctx0" brushRef="#br0" timeOffset="20135.2025">13965 6474,'0'-25,"25"0,0 25,24 0,1 0,-1 0,-24 0,25 0,-25 0,-1 0,1 25,-25 0,0 0,0 0,0 24,-25 1,1-25,-26-1,25-24,0 0,50 0,0 0,0 0,0 0,-1 25,1 0,0 0,25 0,-50-1,25-24,-25 25,0 0,0 0,0 0,-25-25,0 25,0-25,-25 0,1 0,24 0,0 0,0 0,1 0,-1 0</inkml:trace>
  <inkml:trace contextRef="#ctx0" brushRef="#br0" timeOffset="20968.1767">14362 6300,'0'-24,"0"48,25-24,0 25,24 25,1-25,24 24,-49 1,49-1,-24 1,-25 0,0-50,-1 49,-24-24,0 0,0 24,0-24,0 0,0 0,0 25,-24-26,24 1,-50 0,50 0,-25 0,0-25,25 24,-24-24,-1 0,25 25,-25-25,0 0,25 25,-25-25,25-25,0 0,0-24</inkml:trace>
  <inkml:trace contextRef="#ctx0" brushRef="#br0" timeOffset="21823.0087">15156 6548,'24'0,"26"0,-25 0,0 0,-1 0,26 0,-25 0,0 0,0 0,-1 0,1 0,0 0,0 0,0 0,-1 0,1 0,0 0</inkml:trace>
  <inkml:trace contextRef="#ctx0" brushRef="#br0" timeOffset="22699.0489">15205 6796,'50'0,"-1"0,1 0,0-24,-25 24,-1 0,1 0,0-25,0 25,0 0,-1 0,1 0,0 0,-25-25,25 25,0-25,-1 25</inkml:trace>
  <inkml:trace contextRef="#ctx0" brushRef="#br0" timeOffset="23568.3857">15974 6400,'-25'0,"1"0,24 24,-25 1,25 0,0 0,0 0,0-1,0 1,0 0,0 0,0 0,25-25,-1 0,1 0,0 0,0 0,24 0,1 0,-25 0,24 0,1 0,-25 0,-25-25,0 0,0 0,0 0,0 1,-25-1,25 0,-25 25,0-25,25 0,-24 25,-1 0,0-24,0 24,0 0,25-25,-24 25,-1 0,0 0</inkml:trace>
  <inkml:trace contextRef="#ctx0" brushRef="#br0" timeOffset="25664.2083">8582 7665,'25'0,"25"-25,-1 0,1 25,0 0,-26 0,1 0,0 0,0 0,0 0,-1 0,1 0</inkml:trace>
  <inkml:trace contextRef="#ctx0" brushRef="#br0" timeOffset="26522.0143">8607 7764,'25'0,"0"0,49 0,1 0,-26 0,26 0,-51 0,1-25,0 25,0 0,0 0,0 0</inkml:trace>
  <inkml:trace contextRef="#ctx0" brushRef="#br0" timeOffset="27497.9254">8880 7466,'25'0,"0"0,-1 0,1 25,25 0,-25-25,24 25,-24-1,0-24,0 50,0-50,-1 25,1-25,-25 25,0-1,0 1,-25 0,-24 25,-1-1,1-24,24 0,-25 0,25 24,0-49,1 25,-1-25,0 25</inkml:trace>
  <inkml:trace contextRef="#ctx0" brushRef="#br0" timeOffset="28687.8883">11187 7689,'25'0,"0"0,-1 25,1 0,0 0,-25 0,25-25,-25 24,0 1,0 0,0 0,-25 0,0-25,0 0,1 0,-1 0,25 24,-25-24</inkml:trace>
  <inkml:trace contextRef="#ctx0" brushRef="#br0" timeOffset="29614.9882">11460 7689,'0'0,"-25"0,-25 0,1 0,49 25,-25-25,25 25,0 0,0 0,0-1,0 1,0 0,25 0,0 0,-1-1,1 1,0-25,0 0,0 0,-1 0,1 0,0 0,0 0,0 0,-1 0,1-25,0 25</inkml:trace>
  <inkml:trace contextRef="#ctx0" brushRef="#br0" timeOffset="30160.5232">11733 7863,'24'0,"1"0,25 0,24 0,-24 0,-1 0,1 0,-25 0,0 0,-1 0,1 0</inkml:trace>
  <inkml:trace contextRef="#ctx0" brushRef="#br0" timeOffset="30819.2962">11857 8012,'24'0,"1"0,25 0,-1 0,1-25,0 25,-26 0,1 0,0 0</inkml:trace>
  <inkml:trace contextRef="#ctx0" brushRef="#br0" timeOffset="31889.162">12576 7739,'-25'0,"0"0,25 25,0 0,0-1,0 1,0 0,25 0,-25 0,25-25,0 0,0 0,24 0,1 0,-25 0,24 0,1 0,-1 0,-24 0,0-25,-25 0,0 0,-25 0,0 25,25-24,-24-1,-1 0,25 0,-25 25,0 0,25-25,-25 25,1 0,-1 0,0 0,0 0,0 0,1 0,-1 0,0 0,25 25,0 0</inkml:trace>
  <inkml:trace contextRef="#ctx0" brushRef="#br0" timeOffset="32481.1961">13618 7739,'0'25,"25"-25,-25 25,0-1,0 1,0 0,0 0,0 49,-25-74,-25 50,1-25,-1 0,25-1,0 1,-24 0,24-25,0 0</inkml:trace>
  <inkml:trace contextRef="#ctx0" brushRef="#br0" timeOffset="33455.1884">14660 7789,'24'-25,"1"25,0 0,0 0,0 0,24 0,-24 0,25 0,-26 25,1-25,0 24,-25 1,0 0,0 0,0 0,0-1,0 1,-25 0,-24 0,24-25,0 0</inkml:trace>
  <inkml:trace contextRef="#ctx0" brushRef="#br0" timeOffset="34329.1575">15180 7714,'-49'0,"24"25,0-25,25 25,0 0,0-1,-25 1,25 0,0 0,0 0,0-1,0 1,0 0,25-25,0 0,0 0,0 0,24 0,1 0,-25 0,-1 0,1 0</inkml:trace>
  <inkml:trace contextRef="#ctx0" brushRef="#br0" timeOffset="34950.9156">15701 7789,'25'0,"50"0,-26 0,26 0,-51 0,26 0,-25 0</inkml:trace>
  <inkml:trace contextRef="#ctx0" brushRef="#br0" timeOffset="35586.5098">15751 7913,'25'0,"0"0,24 0,1 0,24-25,-24 25,-25 0,-1 0</inkml:trace>
  <inkml:trace contextRef="#ctx0" brushRef="#br0" timeOffset="36761.8457">16371 7565,'0'0,"25"0,0-24,24-1,-24 25,0 0,0 0,0 0,-25 25,24-1,-24 1,0 0,0 0,0 0,0-1,-24 26,-1-25,0-25,-25 25,26-1,-1-24,0 0,50 0,0 0,-1 0,26 0,-25 0,0 0,-1 0,1 25,25 0,-25 0,24 0,-24-1,-25 1,0 0,0 0,0 0,0 0,-50-1,26-24,-51 0,50 0,-24 0,-1 0,25 0,-24 0,-1 0,25 0,0 0,1 0,-1 0,0 0</inkml:trace>
  <inkml:trace contextRef="#ctx0" brushRef="#br0" timeOffset="39367.6199">16818 7367,'-25'0,"-25"0,1 0,24 0,-25 0,1 0,-26 0,26 0,-26 0,50 0,-24 0,-1 0,0 0,-24 0,24-25,-49 25,-25 0,25 0,0 0,0 0,24 0,1 0,-1 0,1 0,49 0,-25 0,1 0,24 0,-25 0,26 0,-26 0,0 0,1 0,24 0,-25 0,1 0,-1 0,25 0,-24 0,24 0,0 0,0 0,-24 0,24 0,-25 0,26 0,-1 0,25 25,0 0,0 0,0-1,0 1,0 25,0-1,0-24,0 25,25-1,-25 26,0-26,0-24,0 25,0-1,0 1,0 0,0-25,0 24,0-24,0 25,0-26,0 1,0 0,0 0,24-25,1 0,0 0,25 0,24 0,0 0,1 0,-1 0,25 0,-49 0,49 0,-24 0,-1 0,0 0,-24 0,0 0,-1 0,26 0,-1 0,-24 0,24 0,1 0,-1 0,0 0,1 0,-26 0,26 25,-26-25,1 0,0 24,24 1,-24-25,-1 0,1 0,-25 0,0 0,24 0,1 0,-25 0,-1 0,26 0,-25 0,24 0,-24 0,0 0,0 0,-25-25,0 1,0-1,0 0,0-25,0-24,0 24,-25 1,25 24,0 0,-25-25,25 26,0-26,-25 25,1 0,24 1,0-26,0 25,-25 0,25-24,0 24,-25 0,25-24,-25 24,25 0,0-25,0 26,-25-1,25 0,-24 0,-1 0</inkml:trace>
  <inkml:trace contextRef="#ctx0" brushRef="#br0" timeOffset="42738.2028">10740 7516,'0'-25,"25"25,0-25,25 25,24 0,0 0,-24 0,24 0,1 0,24 0,-49 0,-1 0,1 0,0 0,-26 0,26 0,0 0,-26 0,51 0,-50 0,49 0,0 0,1 0,-26 0,1 0,0 0,-26 0,26 0,0 0,-1 0,-24 0,25 0,-1 0,26 0,-1 0,-24 0,-25 0,-1 0,1 0,0 0,0 0,24 0,-24 0,0 0,0 0,0 0,-1 0,1 0,0 0,0 0,0 0,-1 0,1 0,-25 25,0 0,0 0,0-1,0 26,0 0,0-26,0 26,0 24,0-49,0 50,0-26,0-24,0 50,0-26,0-24,0 49,0-24,0 24,0-49,0 25,0-1,0 1,0 0,0-1,0-24,0 0,0 0,0-1,0 1,-25-25,1 0,-26 0,25-25,-24 25,24 0,-50-24,1 24,24 0,-24 0,0-25,-1 25,-24 0,25 0,-26 0,1 0,25 0,-26 0,1-25,25 25,-25 0,-1 0,26 0,0 0,-1 0,1 0,49-25,-50 25,51 0,-26 0,0 0,-24 0,24 0,26 0,-1 0,-25 0,1 0,24 0,0 0,0 0,0 0,25-25,-24 25,24-24,-25-1,25 0,-25-25,0 1,25-1,-25 1,1-26,24 26,0-26,0 1,0 24,0 0,0 1,0 24,0 0,0 0,0 1,0-1,0 0,0 0,24 25,-24-25,0 1,25-1,-25 0,0 0,0 0,0 1,0-1,25 25,-25-25,0 0,0 0,25 25</inkml:trace>
  <inkml:trace contextRef="#ctx0" brushRef="#br0" timeOffset="44434.1596">10964 7615,'24'25,"1"-25,0 0,0 25,0-25,-1 0,1 24,0 1,-25 0,25-25,0 25,-25 0,25-1,-25 1,0 0,0 0,0 0,0-1,0 1,0 0,-25-25,0 25,25 0,-25-25,25 25,-25-25,0 24,1 1,-1-25,0 25,0-25,50 0,25-25</inkml:trace>
  <inkml:trace contextRef="#ctx0" brushRef="#br0" timeOffset="45529.8002">11311 7863,'0'-25,"0"0,25 25,-25-24,25-1,-1 0,1 0,0 25,-25-25,25 1,0 24,-1 0,1 0,0-25,0 25,0 0</inkml:trace>
  <inkml:trace contextRef="#ctx0" brushRef="#br0" timeOffset="49666.176">21158 7813,'100'0,"48"25,-24-25,100 0,-26 0,75 0,0 0,-75 0,50 0,0 0,-24 0,-51 0,-24 0,25 0,-1 0,-49 0,25 0,0 0,25 0,-1 0,-49 0,50 0,-50 0,25 0,-50 0,25 0,0 0,-25 0,1 0,-1 0,0 0,50 0,-50 0,25 0,-25 0,0 0,1 0,24 0,-25 0,25 0,-25 0,0 0,1 0,24 0,0 0,0-25,-25 1,-25 24,26 0,-26-25,-24 0,-1 25,1 0,24-25,-49 25,-25-25,25 25,-25-24,0-1,0 0,0 0,0 0</inkml:trace>
  <inkml:trace contextRef="#ctx0" brushRef="#br0" timeOffset="50889.4033">22895 7640,'0'25,"0"-1,25 26,-25 0,0-26,24 26,-24-25,25 0,-25-1,0 1,25 25,0-25,-25 0,0-1,0 1,25 25,-25-25,0-1,24-24</inkml:trace>
  <inkml:trace contextRef="#ctx0" brushRef="#br0" timeOffset="52407.7028">23118 8607,'-25'0,"25"25,0 0,0 0,0-1,0 1,0 0,0 0,0 0,0-1,0 1,0 0,25 0,-25 0,25-1,0-24,-1 0,1-24,-25-1,0 0,0 0,0 0,0 1,0-1,0 0,0 0,-25 0,1 1,-1 24,25-25,-25 0</inkml:trace>
  <inkml:trace contextRef="#ctx0" brushRef="#br0" timeOffset="53706.03">25375 7665,'25'0,"-25"24,25 1,-25 25,25-25,-25 24,0-24,24 0,-24 24,0-24,25 0,-25 0,25 0,-25 0,0-1,0 1</inkml:trace>
  <inkml:trace contextRef="#ctx0" brushRef="#br0" timeOffset="55313.1521">25598 8434,'25'0,"0"0,0 0,0 0,-1 0,1 0,-25 24,0 1,0 0,0 0,0 0,0-1,-25 1,1-25,-1 0,0 25,0-25,50 0,0 0,0 0,-1 0,1 0,0 0,-25 25,25 0,-25-1,0 1,0 0,0 0,-25 0,0-1,0-24,1 0,-1 25,0-25,0 0,0 0,1 0,-1 0</inkml:trace>
  <inkml:trace contextRef="#ctx0" brushRef="#br0" timeOffset="61095.0341">3398 13643,'25'0,"0"0,0 0,-1 0,1 0,0 0,0 0,-25 24,25 1,-25 0,0 0,0 0,0-1,0 1,0 0,0 0,0 0,0-1,-25 1,0-25,0 0,0 25,1-25,-1 0</inkml:trace>
  <inkml:trace contextRef="#ctx0" brushRef="#br0" timeOffset="62281.1436">3746 13593,'-25'0,"0"25,25 0,-25-25,25 24,-25 1,25 0,-25 0,25 0,0-1,25-24,-25 25,25 0,-25 0,25-25,0 0,0 0,-1 0,1 0,0 0,0 0</inkml:trace>
  <inkml:trace contextRef="#ctx0" brushRef="#br0" timeOffset="66841.0137">4440 13593,'-25'0,"0"0,1 0,-1 0,-25 25,25 0,1-25,-1 0,0 24,0-24,25 25,-25 0,1-25,48 25,1 0,0-25,0 24,-25 1,49 0,1 25,-25-50,0 24,-1 1,-24 0,50 0,-25 0,0-1,-25 1,24 0,1 0,0 0</inkml:trace>
  <inkml:trace contextRef="#ctx0" brushRef="#br0" timeOffset="68767.5459">4812 13767,'-25'0,"25"24,0 1,0 0,0 0,0 0,0-1,0 1,25-25,0 0,0 0,-25-25,25 25,-25-24,24 24,-24-25,0 0,25 0,-25 0,25 25,-25-24,0-1,0 0,0 0,-25 25,25-25,-25 1,1 24,-1 0,0 0,0 0,0 24,25 1,0 0,0 0,0 0,0-1,0 1</inkml:trace>
  <inkml:trace contextRef="#ctx0" brushRef="#br0" timeOffset="70064.697">4465 13568,'0'-25,"25"25,-1 0,1 0,25 0,-25 0,-1 0,1 0,0 0,0 0</inkml:trace>
  <inkml:trace contextRef="#ctx0" brushRef="#br0" timeOffset="71919.8692">6697 13767,'-25'-25,"1"25,-1 0,25 25,0-1,0 1,0 0,0 0,0 0,25-1,-1-24,1 0,0 0,0 0,0-24,-25-1,0 0,0 0,-25 0,0 25</inkml:trace>
  <inkml:trace contextRef="#ctx0" brushRef="#br0" timeOffset="74122.0281">6896 13667,'0'25,"0"0,0 0,0 0,0-1,0 1,0 0,0 0,0 0,0-1,0 1,0 0,0 0,0 0,0-50,0 0,0 0,0 0,0-24,0 24,0 0,0 0,0 1,0-1,0 0,0 0,25 0,-1 1,1-1,0 25,0 0,0 0,-1 0,1 0,-25 25,0-1,0 1,0 0,0 0,0 0,-25-1,25 1,-24-25,24 25,-25-25,0 0,0 0,0 25,1-25,48 0,1 0,0 25,-25-1,25-24,-25 25,25-25</inkml:trace>
  <inkml:trace contextRef="#ctx0" brushRef="#br0" timeOffset="75953.7657">8285 13494,'-25'0,"0"0,0 0,1 25,24-1,-25-24,25 25,0 0,0 0,0 0,-25-25,25 24,0 26,0-25,0 24,0-24,0 0,0 0,0 0,0-1,0 1,0 0,25 0,0 0,-1-25,1 0</inkml:trace>
  <inkml:trace contextRef="#ctx0" brushRef="#br0" timeOffset="77002.3905">8359 13816,'25'0,"0"0,0 0,-1 0,1 0,-25-25,25 25,0 0,0 0,-1 0</inkml:trace>
  <inkml:trace contextRef="#ctx0" brushRef="#br0" timeOffset="79135.2319">8334 13469,'25'25,"0"-25,0 0,0 0,-50 0,0 0,0 0,0 25,1-25,-1 24,0-24,25 25,-25 0,0 0,25 0,-24-25,24 24,0 1,0 0,-25 0,25 0,0-1,0 1,0 0,0 0,0 0,0-1,0 1,0 0,25 0,-25 0,0-1,24-24,1 25,-25 0,25 0,0-25,0 0,-1 0,1 0,0 0,0 0,0 0,-1 0,-24-25,0 0</inkml:trace>
  <inkml:trace contextRef="#ctx0" brushRef="#br0" timeOffset="80097.1537">8384 13816,'0'-25,"25"25,0 0,-25-24,24 24,1 0,0 0,0 0,0 0,-1 0,1 0,0 0</inkml:trace>
  <inkml:trace contextRef="#ctx0" brushRef="#br0" timeOffset="82098.1503">8905 13767,'25'0,"-25"24,0 1,0 0,-25 0,0 0,0-25,0 24,1-24,-1 0,0 0,0 0,25-24,0-1,0 0,0 0,0 0,25 25,0 0,0 0,-1-24,1 24,0 0,0 24,-25 1,25 0,-25 0,0 0,24-1,1 1,0-25,0 0,0 0,0 0,-25-25,0 1,0-1,0 0,0 0,0 0,0 1,0-1,-25 25,25-25,-25 25,0 25</inkml:trace>
  <inkml:trace contextRef="#ctx0" brushRef="#br0" timeOffset="82815.1287">9451 13717,'0'25,"0"0,0-1,0 1,0 0,0 0,-25 0,0-1,0 1,0 0</inkml:trace>
  <inkml:trace contextRef="#ctx0" brushRef="#br0" timeOffset="84353.8987">9674 13618,'0'25,"0"-1,0 1,0 0,0 0,0 0,0-1,0 1,25-25,-1 0,1 0,0-25,-25 1,25-1,0 0,-25 0,-25 0,25 1,-25 24,0 0,0 0,1 0,-1-25</inkml:trace>
  <inkml:trace contextRef="#ctx0" brushRef="#br0" timeOffset="85529.1433">9798 13519,'25'0,"-1"0,1 0,0 0,25 24,24 51,-49-75,-25 25,25-25,-25 24,25-24,-25 25,0 0,0 0,0 0,0-1,0 1,0 0,0 0,0 0,0-1,0 26,-25-25,25 0,-25-25,25 24,-25 1,0 0,25 0,-25-25,1 25,24-1,-25-24,0 0</inkml:trace>
  <inkml:trace contextRef="#ctx0" brushRef="#br0" timeOffset="103927.1183">11633 12278,'0'-24,"25"24,0-25,0 25,0 0,-1 0,1 0,0 0,-25 25,25-25,-25 24,25-24,-25 25,0 0,0 0,0 0,0-1,0 1,0 0,-25 0,0-25,25 25,-25-25,25 24,-25 1,1 0,-1-25</inkml:trace>
  <inkml:trace contextRef="#ctx0" brushRef="#br0" timeOffset="105153.9657">12005 12328,'0'-25,"-24"25,-1 0,0 0,0 25,0-25,1 0,-1 25,25 0,0-1,0 1,0 0,0 0,0 0,25-25,-25 24,24-24,1 25,0-25,0 0,0 0,-1 0,1 0,0 0,-25-25,25 25,0-24</inkml:trace>
  <inkml:trace contextRef="#ctx0" brushRef="#br0" timeOffset="108153.9459">12204 12129,'0'-24,"0"48,0 1,-25-25,25 25,-25-25,0 0,25-25,0 0,0 1,0-1,0 0,0 0,25 0,0 25,0 0,0 25,-25 0,25 0,-25 0,0-1,0 1,24 0,1 25,-25-25,0-1,0 1,0 0,0 0,-25-25,25-25,0 50,-24-25,-1 0,25-25,0 0,25 0,-1 25,-24-24,25 24,0 0,0 0,0 0,-1 0,1 0,0 0,25 0,-26 0,1 0,0 0,-25-25</inkml:trace>
  <inkml:trace contextRef="#ctx0" brushRef="#br0" timeOffset="110199.1115">14337 12278,'25'0,"0"0,0 0,-1 0,1 0,0 25,-25 0,0 0,0 0,0-1,0 1,0 0,-25-25,25 25,-25-25,1 25,-1-1,0-24,0 0,25 25,-25-25,0 0,1 0,24 25,-25-25</inkml:trace>
  <inkml:trace contextRef="#ctx0" brushRef="#br0" timeOffset="111391.6155">14660 12278,'0'-24,"-25"24,0 24,0-24,25 25,-25-25,1 25,24 0,-25-25,25 25,0-1,0 1,0 0,0 0,0 0,25-25,-25 24,0 1,24-25,1 0,0 0,0 0,0 0,-1 0,1 0,0 0,-25-25</inkml:trace>
  <inkml:trace contextRef="#ctx0" brushRef="#br0" timeOffset="112383.9177">14858 12427,'25'0,"0"0,24 0,1 0,-1-25,1 25,-25 0,0-24,-1 24</inkml:trace>
  <inkml:trace contextRef="#ctx0" brushRef="#br0" timeOffset="114319.1078">15280 12254,'0'-25,"24"25,1 0,0 0,25 0,-25 0,24 0,-24 0,0 0,-25 25,0-1,0 1,-25-25,25 25,-25 0,0 0,25-1,-24-24,-1 0,0 25,0-25,25 25,25-25,-25-25,25 25,0 0,-1 0,1 0,-25 25,0 0,0 0,0-1,0 1,0 0,-25 0,1-25,-1 25,0-25,0 0,0 24,0-24,1 0</inkml:trace>
  <inkml:trace contextRef="#ctx0" brushRef="#br0" timeOffset="121457.1067">11609 13791,'24'0,"1"0,0 0,0 0,24 0,-24 0,0 0,0 0,24 0,-24 0,0 0,0 0,0 0,-25-24,24 24,1 0,0 0,0 0,0 0,-1 0,1-25,0 0</inkml:trace>
  <inkml:trace contextRef="#ctx0" brushRef="#br0" timeOffset="122464.1768">11881 13618,'0'25,"0"-1,0 26,25 0,-25-1,25 26,0-51,-25 26,0 24,25-74,-25 25,24 25</inkml:trace>
  <inkml:trace contextRef="#ctx0" brushRef="#br0" timeOffset="123905.1042">14213 13816,'25'0,"0"0,-1 0,1 0,0 0,25 0,-25 0,-1 0,1 0,0 0,0 0,0 0,-1 0,1 0,25 0,-25 0,-1 0,1 0,0 0,0 0,0 0,-1 0,26 0,-25 0,0-25</inkml:trace>
  <inkml:trace contextRef="#ctx0" brushRef="#br0" timeOffset="125849.8981">17388 13692,'25'0,"0"0,-1 25,1-25,0 0,0 0,0 0,0 0,-1 0,1 0,0 0,0 0,0 0,-1 0,1 0,0 0,0 0,0 0,-1 0,1 0,0 0,0 0</inkml:trace>
  <inkml:trace contextRef="#ctx0" brushRef="#br0" timeOffset="144650.118">4068 14734,'0'-25,"-25"25,25 25,0 0,0 0,0-1,0 1,25 0,-25 0,25-25,0 0,-1 0,1 0,0 0,-25-25,25 25,0 0,-25-25,24 25,-24-25,25 25,-25-24,0-1,0 0,0 0,0 0,-25 25,25-24,-24-1,-1 25,0 0,0 0,0 0,1 0,-1 0,0 0,25 25,-25-25</inkml:trace>
  <inkml:trace contextRef="#ctx0" brushRef="#br0" timeOffset="146809.101">4787 14635,'0'25,"0"-1,-25 1,1 0,-1-25,25 25,-25-25,25 25,-25-25,0 24,1-24,24 25,-25-25,25 25,0 0,0 0,25-25,-1 0,-24 24,25-24,-25 25,25-25,-25 25,25-25,0 0,-25 25,24-25,1 0,-25 25,25-25,0 0</inkml:trace>
  <inkml:trace contextRef="#ctx0" brushRef="#br0" timeOffset="148129.8583">5184 14684,'0'-24,"25"24,0 0,0 24,-1 1,1 0,0 0,-25 0,0-1,0 1,0 0,0 25,-25-50,0 24,1 1,24 0,-25-25</inkml:trace>
  <inkml:trace contextRef="#ctx0" brushRef="#br0" timeOffset="149522.8509">5556 14660,'0'-25,"-25"25,1 25,-1-1,25 1,0 0,-25-25,25 25,0 0,0-1,0 1,0 0,0 0,0 0,25-1,0-24,-1 0,1 0,0 0,0 0,0 0</inkml:trace>
  <inkml:trace contextRef="#ctx0" brushRef="#br0" timeOffset="152617.8509">5110 14610,'0'-25,"25"25,-1 0,1 0,0 0,0 0,0 0,-1 0,1 0,0 25,-25 0,25-25,-25 25,25-25,-25 24,0 1,0 0,0 0,0 0,0-1,0 1,-25 0,25 0,-25 0,0-1,0 1,1 0,-1-25,0 25,0 0</inkml:trace>
  <inkml:trace contextRef="#ctx0" brushRef="#br0" timeOffset="153872.8203">5680 14585,'-25'0,"1"0,-1 0,25 25,-25-25,0 0,25 25,-25-25,1 25,-1-1,0-24,25 25,-25 0,25 0,0 0,0-1,0 1,0 0,0 0,25-25,0 25,-25-1,25-24,-25 25,24 0,1-25,0 0,0 0,-25 25,25-25,-1 0</inkml:trace>
  <inkml:trace contextRef="#ctx0" brushRef="#br0" timeOffset="155138.0434">6400 14684,'-25'0,"25"25,-50-25,1 50,24-25,-25-25,25 49,1-49,-1 25,0-25,0 25,0 0,50-25,0 0,25 0,-1 0,1 24,-1-24,1 25,0-25,-26 0,26 25,0 0,24-25,-49 0,0 0,24 0,-24 0</inkml:trace>
  <inkml:trace contextRef="#ctx0" brushRef="#br0" timeOffset="156585.038">6970 14635,'0'0,"25"0,0 0,0-25,49 0,-49 25,0 0,-1 0,1 0,0 0,0 25,-25 0,25-25,-25 25,0-1,0 1,0 0,0 0,-25 24,0-24,0-25,0 0,1 25,-1-25,25 25,-25-25,25-25,25 25,0 0,-1-25,1 25,0 0,0 0,0 0,-1 0,1 25,-25 0,25-25,-25 25,0-1,0 1,0 0,0 0,0 24,-25-24,0 0,1-25,-1 0,25 25,-25-25,-25 25,26-25,-1 0,0 0</inkml:trace>
  <inkml:trace contextRef="#ctx0" brushRef="#br0" timeOffset="158487.2513">8582 14585,'0'25,"0"0,0 0,-24-25,24 24,0 26,0-25,0 0,0-1,0 1,0 0,0 0,0 0,0-1,0 1,24-25,-24 50,25-50,-25 25,25-25,0 24,-25 1,25-25,-25 25,24-25,1 0,0 25</inkml:trace>
  <inkml:trace contextRef="#ctx0" brushRef="#br0" timeOffset="160848.0704">8880 14759,'0'25,"0"-1,0 1,0 0,0 0,0 0,0-1,25 1,0-25,-25 25,24-25,1 0,0 0,0 0,-25-25,0 0,0 1,0-1,0 0,-25 0,25 0,-25 25,25-24,-25 24,1 0,-1 0,50 0,-1 0</inkml:trace>
  <inkml:trace contextRef="#ctx0" brushRef="#br0" timeOffset="161503.0625">9376 14883,'0'25,"0"-1,0 1,0 0,0 0,0 0,0-1,-25-24</inkml:trace>
  <inkml:trace contextRef="#ctx0" brushRef="#br0" timeOffset="163359.0589">9575 14734,'24'0,"1"0,0 0,0 25,0 0,-25-1,0 1,0 0,0 0,0 0,0-1,-25-24,25 25,-25-25,25 25,-25-25,0 25,1-50,24 0,0 0,24 25,1 0,0 0,0 0,0 0,-1 0,1 25,0 0,-25 0,0 0,0-1,0 1,0 0,-25-25,25 25,-25-25,1 0,-1 25,0-25,0 0,0 0,1 0,24 24,-25-24,0 0,25-24</inkml:trace>
  <inkml:trace contextRef="#ctx0" brushRef="#br0" timeOffset="164623.7356">9699 14560,'24'0,"1"25,0-25,25 50,-1-50,-24 49,0-24,24 25,1-25,-25-1,0 1,-25 0,0 0,0 0,0-1,0 1,0 0,0 0,-25 0,25-1,-25 1,25 0,-25-25,25 25,-25 0,1-1,24 1,-25 0,25 0,-25 0</inkml:trace>
  <inkml:trace contextRef="#ctx0" brushRef="#br0" timeOffset="166384.1256">8731 14511,'0'25,"-25"-1,1 1,-1 0,25 0,0 0,-25-25,25 24,0 1,0 0,0 0,0 0,0-1,0 1,0 0,25 0,-25 0,0-1,0 1,25 0,-25 0,24-25,-24 25,25-25,-25 24,0 1,0 0,25-25,-25 25</inkml:trace>
  <inkml:trace contextRef="#ctx0" brushRef="#br0" timeOffset="168175.7686">11683 15156,'25'0,"0"0,-1 0,26 0,24 0,-24 0,-25 0,24 0,-24 0,0 0,0-25,0 25,-1 0,26-25,-25 25,0 0,0 0,-1 0,1 0,-50 0</inkml:trace>
  <inkml:trace contextRef="#ctx0" brushRef="#br0" timeOffset="169113.4209">12005 14957,'0'25,"25"-25,-25 25,25-25,-25 25,0-1,0 1,25 0,-25 25,0-26,25 1,-25 0,0 0,24 0,-24-1,0 1,25-25</inkml:trace>
  <inkml:trace contextRef="#ctx0" brushRef="#br0" timeOffset="177057.0206">4738 15850,'49'0,"-24"0,25 25,-25 0,24-25,-49 25,25-1,25-24,-26 25,1 0,0 0,-25 0,0-1,0 1,0 0,-25 25,0-50,1 0,-1 24,0 1,0-25,0 0</inkml:trace>
  <inkml:trace contextRef="#ctx0" brushRef="#br0" timeOffset="178071.0577">5283 15925,'-24'0,"-1"0,0 0,0 0,0 24,1-24,24 25,-25 0,25 0,0 0,0-1,0 1,0 0,0 0,25-25,-1 25,1-25,-25 24,25-24,0 0,0 0,-1 0,1-24</inkml:trace>
  <inkml:trace contextRef="#ctx0" brushRef="#br0" timeOffset="179456.0498">5457 15900,'0'-25,"25"25,0 25,-1-25,-24 25,25-25,0 24,0-24,0 0,-25 25,24-25,1 25,0-25,-25 25,0 0,-25-1,0 1,1-25,-1 25,0 0,0 24,0-24,1 0,-1 0,50-25,-1 0</inkml:trace>
  <inkml:trace contextRef="#ctx0" brushRef="#br0" timeOffset="180992.0508">5978 15925,'-25'-25,"25"0,25 25,0 0,0 0,-1 0,1 0,25 0,-25 0,-1 0,1 0,0 25,-25 0,0-1,-25-24,25 25,-25 0,1 0,-1-25,0 0,0 0,0 25,50-25,0 0,0 0,0 24,-25 1,24-25,-24 25,0 0,25 0,-25-1,0 1,0 0,0 0,-25-25,1 25,-1-25,0 0,-25 24,26-24,-1 0,0 0,0 0,0 0,1-24,-1 24,25-25,0 0,25 25</inkml:trace>
  <inkml:trace contextRef="#ctx0" brushRef="#br0" timeOffset="182007.9989">7119 16049,'-25'0,"0"0,25 24,-24 1,24 0,0 0,0 0,0-1,0 1,0 0,24-25,1 0,0 0,0 0,-25-25,0 0,0 1,0-1,0 0,0 0,0 0,0 1</inkml:trace>
  <inkml:trace contextRef="#ctx0" brushRef="#br0" timeOffset="183568.0485">7193 15974,'0'25,"0"0,0 24,0 1,25 0,0-26,0 26,-25-25,0 0,0-1,0-48,-25-1,25 0,0 0,0-24,0-1,0 0,0 26,0-1,0-25,0 25,0 1,0-1,0 0,0 0,0 0,25 25,0-24,-1 24,1 0,0 0,0 24,-25 1,0 0,25 0,-25 0,0-1,0 1,0 0,0 0,0 0,-25-25,0 0,25 24,-25-24,0 0,25 25,-24-25,-1 0,25 25,25-25,-1 25,1-25,0 25,25 24,-26-24,26 25,0-26,-26 1,1 0,0 0,-25-50,0 0,0 0</inkml:trace>
  <inkml:trace contextRef="#ctx0" brushRef="#br0" timeOffset="184650.5924">8434 15825,'-25'0,"0"0,0 0,0 25,1 0,24 0,-25 0,25 24,0-24,0 0,0 0,0-1,0 1,0 25,25-1,-1-24,1 0,0 0,-25 0,25-25,0 0,-1 24,1-24</inkml:trace>
  <inkml:trace contextRef="#ctx0" brushRef="#br0" timeOffset="185993.8553">8632 15949,'-25'0,"25"25,0 0,0 0,25 0,-25-1,25-24,-25 25,25 0,-1-25,1 0,0 0,0-25,-25 0,0 1,0-1,0 0,-25 25,25-25,-25 0,0 25,1 0,-1 0,0 0,0 0</inkml:trace>
  <inkml:trace contextRef="#ctx0" brushRef="#br0" timeOffset="187850.7532">8706 15999,'25'0,"0"-25,0 25,0 0,-1 0,1 25,-25 0,0 0,0-1,0 1,0 0,0 0,-25 0,1-25,-1 0,25 24,-25-24,0 25,0-25,1 0,48 0,1 0,0 0,0 25,0-25,-1 25,-24 0,0-1,0 1,0 0,0 0,0 0,-24-25,-1 0,0 25,0-25,0 0,1 0,-1 0,0 0,0 0</inkml:trace>
  <inkml:trace contextRef="#ctx0" brushRef="#br0" timeOffset="188584.8858">9128 16272,'25'0,"-25"25,0-1,-25 1,0-25,-24 0,49 25,-25-25,0 0,0 0,0 0</inkml:trace>
  <inkml:trace contextRef="#ctx0" brushRef="#br0" timeOffset="190329.0383">9947 15949,'0'25,"0"0,0 25,-50-26,50 26,-25-50,0 25,-24 0,24-25,0 0,0 0,1 0,-1 0,25-25,0 0,0 0,0 0,0 1,0-1,0 0,25 25,-1-25,1 25,0 0,0 0,0 0,-1 25,1 0,0 0,0-1,24 1,-49 0,0 0,25-25,-25 25,25-1,-25 1,25-25,0-25,-25 1,0-1,0 0,0 0,0 0,0 1,-25 24,25-25,0 0,0 0,-25 25,25-25,-25 25,0 0,1 0,-1 0,0 0</inkml:trace>
  <inkml:trace contextRef="#ctx0" brushRef="#br0" timeOffset="191304.9018">10170 15726,'0'25,"25"0,0 0,-1-1,1 1,25 25,-50-25,0-1,25 1,-25 0,0 0,0 0,0 24,0-24,0 0,0 0,0-1,0 1,0 0,0 0,-25 24,25-24,-25-25,0 25,25 0,-25-25,25 25,-24-25,-1 0,0 25,0-25,0 0,1 0,-1 0</inkml:trace>
  <inkml:trace contextRef="#ctx0" brushRef="#br0" timeOffset="193041.8383">8508 15751,'-25'0,"0"0,1 0,-26 0,25 0,0 25,1-25,-1 25,0-25,25 24,0 1,0 0,0 0,0 0,0-1,0 1,0 0,0 0,0 0,0-1,0 1,0 0,0 0,0 0,0-1,25 1,-25 0,0 0,25 0,-25-1,0 1,0 0,24 0,-24 0,0 0,25-1,0 1,0 0,0 0</inkml:trace>
  <inkml:trace contextRef="#ctx0" brushRef="#br0" timeOffset="195727.8139">12030 16297,'25'0,"25"0,-1 24,1-24,-25 0,24 25,-24-25,25 0,-25 0,24 0,-24 0,0 0</inkml:trace>
  <inkml:trace contextRef="#ctx0" brushRef="#br0" timeOffset="196631.7213">12254 16173,'24'0,"1"0,-25 24,0 1,0 0,25 0,-25 0,25 24,0 1,-25-25,0 0,24-1,-24 26,25-50,-25 50,0-26,25 1,-25 0</inkml:trace>
  <inkml:trace contextRef="#ctx0" brushRef="#br0" timeOffset="197577.0361">14362 16321,'25'0,"0"0,-1 0,51 0,-1 0,-49 0,25 0,-26 0,1 0,0 0,0 0,0 0,24 0,-24 0</inkml:trace>
  <inkml:trace contextRef="#ctx0" brushRef="#br0" timeOffset="198552.6874">17636 16321,'25'0,"0"0,24 0,26-24,49-1,-25 25,25-25,0 0,-50 25,26-25,-76 25</inkml:trace>
  <inkml:trace contextRef="#ctx0" brushRef="#br0" timeOffset="247056.9446">14114 15056,'25'0,"-25"-24,24 24,1 0,0 0,0 0,0 0,24 0,-24-25,0 25,49 0,-49 0,0 0,0 0,24 0,1 0,-25 0,0 0,24 0,-24 0,0 0,0 0,24 0,-24 0,0 0,-25-25,25 25,-1 0,1 0</inkml:trace>
  <inkml:trace contextRef="#ctx0" brushRef="#br0" timeOffset="248590.9551">17438 14982,'24'0,"1"0,25 0,-25 0,24 0,-24 0,0 0,49 0,-24 0,0 0,-26 0,1 0,0 0,0 0,0 0,-1 0,1 0,0 0,0 0,-25-25</inkml:trace>
  <inkml:trace contextRef="#ctx0" brushRef="#br0" timeOffset="254978.0127">14511 16222,'0'25,"0"0,0 0,0-1,0 1,0 0,0 0,0 0,25 0,-25-1,0 1</inkml:trace>
  <inkml:trace contextRef="#ctx0" brushRef="#br0" timeOffset="256587.2325">14238 16321,'25'0,"-1"0,1 0,0 0,0 0,0 0,0 0,-1 0,1 0,0 0,0 0,0 0,-25 25,24-25,1 0,0 0,0 0</inkml:trace>
  <inkml:trace contextRef="#ctx0" brushRef="#br0" timeOffset="257703.1678">14511 16073,'0'25,"0"0,0 0,0 0,-25-25,25 24,0 1,0 0,0 0,0 0,0-1,0 1,0 0,0 0,0 0,25-25,-25 25,25-1,-25 1,0 0</inkml:trace>
  <inkml:trace contextRef="#ctx0" brushRef="#br0" timeOffset="260040.9403">18033 16024,'25'-25,"-25"50,0 0,0-1,0 1,0 0,0 0,0 0,0-1,0 1,0 0,0 0,0 0,0-1,0 1,0 0,0 0,0 0,25 0,-25-1,24 1,-24 0,25-25</inkml:trace>
  <inkml:trace contextRef="#ctx0" brushRef="#br0" timeOffset="268823.9453">19571 15032,'25'0,"0"0,-1 0,1 0,0 0,0 0,0 0,-1 0,1 0,0 0,0 0,0 0,-1 0,1 0,0 0,0 0,-25 24,0 1,0 0,0 0,0 24,0 1,0-25,0 24,0 1,0 0,0-25,0 24,0-24,0 25,0-1,0-24,0 25,0-1,0 1,0-1,0 1,0 0,0-26,0 26,0 0,0-26,0 1,0 0,0 25,0-1,0 1,0-25,0 24,0-24,0 0,0 0,0 0,-25-25,0 0,0 0,-24-25,24 25,-25 0,1 0,-1 0,1 0,24 0,0 0,0 0,0 0,25-25,0 0</inkml:trace>
  <inkml:trace contextRef="#ctx0" brushRef="#br0" timeOffset="270743.7601">20017 16049,'25'0,"0"0,0 0,0 0,49 0,-24 0,24 0,-24 0,-1-25,-24 25,25 0,-26 0,1 0,0 0,0 0,24 0,1 0,-25 0,25 0,-26 0,51-25,-50 25,-25-25,0 0,-25 1,0-1,0 0,0 25,25-25,-24 25,48 0,1 0,25 25,-25-25,-25 25,24-25,1 25,-25-1,25-24,-25 25,0 0,0 0,0 0,0-1,0 1,0 0,-25 0,0-25,25 25,-24-1,24 1</inkml:trace>
  <inkml:trace contextRef="#ctx0" brushRef="#br0" timeOffset="271994.1535">21754 15776,'25'-25,"-50"25,0 0,0 0,0 25,25 0,0-1,0 1,0 0,25-25,-25 25,25-25,0 0,0 25,-1-25,1 0,0 24,0-24,0 0,-25 25,0 0,0 0,-25-25,0 0,0 0,0 0,1 0,-1 0,0 0,0 0,-25 0,26 0,48 0,26 0,0 0</inkml:trace>
  <inkml:trace contextRef="#ctx0" brushRef="#br0" timeOffset="272863.703">22027 15726,'0'25,"24"0,1 0,-25-1,25 1,-25 0,25 0,0 0,-25-1,0 1,24-25</inkml:trace>
  <inkml:trace contextRef="#ctx0" brushRef="#br0" timeOffset="273608.6165">22027 15528</inkml:trace>
  <inkml:trace contextRef="#ctx0" brushRef="#br0" timeOffset="275654.9466">22473 15726,'0'-25,"0"1,-25 24,0 0,1 0,-1 0,0 0,0 0,25 24,0 1,0 0,25 0,0-25,0 0,-1 0,1 0,0 0,25 0,-50-25,24 25,-24-25,0 0,0 1,25 24,0 0,-25 24,25 1,0 25,24 24,-49 1,25-51,25 26,-25 24,24 1,-49-50,25-1,0 51,0-50,-1-1,-24 1,0 0,0 0,0 0,-24-25,-1 0,0 0,0 0,0-25,25 0,0 0,-49-49,24 49,25-25,-25 1,25-1,-25-24,25 49,0-25,0 26,0-1,0 0,0 0,0 0,0 1,0-1,25 25,-25-25,25 25,0 0</inkml:trace>
  <inkml:trace contextRef="#ctx0" brushRef="#br0" timeOffset="276847.5574">22895 15677,'25'0,"-25"24,24-24,-24 25,0 0,25 0,-25 0,25-25,-25 24,0 1,0 0,-25-25,0 0,25-25,0 0,0 1,0-1,0 0,0 0,0 0,0 1,0-1,25 25,0-25,0 25,0 0,-1 0,1 0,0 0,0 25,-25 0,0-1,25-24,-25 25,24-25,-24 25,0 0,0 0,25-1</inkml:trace>
  <inkml:trace contextRef="#ctx0" brushRef="#br0" timeOffset="278442.6259">23788 15577,'-25'0,"0"0,0 0,25 25,0 0,25-25,-25 25,25-25,-25 25,25-25,-1 0,1 0,-50-25,1 25,24-25,-25 25,25-25,-25 25,0-25,25 1,0-1,0 0,25 0,-25 0,25 25,-25-24,25 24,-1 0,1 0,0 0,0 0,25 0,-26 0,51 0,-50 0,-1 0,-24 24,0 1,0 0,25-25,-25 25,0 0,25 24,-25 1,25-1,-25-24,25 25,-25-25,0 24,24-24,-24 0,25 0,-25-1,0 26,0-25,25-25,-25 25,0-1,0 1,25-25,-25 25,0 0,-25-25</inkml:trace>
  <inkml:trace contextRef="#ctx0" brushRef="#br0" timeOffset="279143.3756">24061 15925,'0'-25,"24"25,1 0,0 0,0-25,0 0,-1 25,26 0,-25-25,0 25,-1 0,1 0</inkml:trace>
  <inkml:trace contextRef="#ctx0" brushRef="#br0" timeOffset="280049.9142">24954 15379,'-25'0,"0"25,25 0,0-1,0 1,0 0,0 0,0 0,0-1,0 1,25 0,-25 0,0 24,25-24,-25 0,0 0,24 0,-24-1,0 1,25 0,-25 0,25 0,0 24,-25-24,0 0,25 0,-1-1,-24 1,0 0,0 0,25 0,0-1,-25 1</inkml:trace>
  <inkml:trace contextRef="#ctx0" brushRef="#br0" timeOffset="280815.3542">24929 16024,'-25'0,"25"-25,25 0,-25 0,25 25,-1 0,1-24,0 24,0 0,0-25,-1 0,1 25,0 0,0 0,0 0,-1 0</inkml:trace>
  <inkml:trace contextRef="#ctx0" brushRef="#br0" timeOffset="281546.328">25350 15007,'0'-25,"-24"25,24 25,-25-25,25 25,-25-25,25 24,0 1,0 0,-25-25,25 25,-25 0,25 24,-24-49,24 25,0 0</inkml:trace>
  <inkml:trace contextRef="#ctx0" brushRef="#br0" timeOffset="282262.9031">25598 15453,'-24'25,"-1"0,25 0,0 0,0-1,0 1,0 0,0 0,0 0,0-1,0 1,0 0,25 0,-25 0,24-25,-24 24,25 26,0-25,0-25,0 0,-1 0</inkml:trace>
  <inkml:trace contextRef="#ctx0" brushRef="#br0" timeOffset="284063.6552">25797 15553,'25'0,"-1"0,1 0,0 24,-25 1,0 0,0 0,0 0,0-1,0 1,-25 0,0 0,1-25,24 25,0-50,0 0,0 0,24 0,1 25,-25-24,25-1,-25 0,25 0,-25 0,25 25,-25-24,25 24,-25-25,0 0,0 0,0 0,0 50,0 0,0 0,0 0,0-1,0 1,0 0,0 0,24 0,-24-1,25-24,0 0,0 0,0 0,-1 0,1 0,0 0,-25-24</inkml:trace>
  <inkml:trace contextRef="#ctx0" brushRef="#br0" timeOffset="284961.3155">26045 15329,'25'0,"0"0,-1 25,26 0,-50 0,50 0,-50-1,49 1,-24 25,0-25,-25 24,25-24,-25 0,0 24,0-24,0 0,0 25,0-26,0 1,0 0,0 0,0 0,-25-1,0 26,0-50,25 25,-25 0,1-25,-1 0</inkml:trace>
  <inkml:trace contextRef="#ctx0" brushRef="#br0" timeOffset="286519.839">27310 15429,'0'-25,"-25"25,0 0,1 0,-1 0,-25 0,25 25,25-1,0 1,0 0,0 0,0 0,0-1,0 1,0 0,25 0,-25 0,0-1,25 1,-25 0,25 0,0-25,-1 0,1 0,0 0,0 0,0 0,24 0,-24-25,0 25,-25-25,25 25,-25-25,24 25,-24-24,0-1,0 0,0 0,0 0,0 1,0-1,0 0,0-25,0 26,0-1,0 0,0 0,0 0,0 0,0 1,-24 24,-1-50</inkml:trace>
  <inkml:trace contextRef="#ctx0" brushRef="#br0" timeOffset="288136.0165">27484 15180,'0'25,"0"0,0 25,0-26,0 1,0 0,0 0,0 25,24-26,1 26,-25-25,0 0,0-1,0 1,25-25,-25 25,0 0,0 0,0-1,0 1,0 0,0 0,0 0,0-1,0 1,25-25,-25 25,0-50,0 0,0 1,0-1,0-50,0 51,0-26,0 25,0 0,0 1,0-1,0 0,25 0,-25 0,24 25,1 25,0 0,-25 0,25-25,-25 25,0-1,0 1,0 0,0 0,0 0,25-1,-25 1,0 0</inkml:trace>
  <inkml:trace contextRef="#ctx0" brushRef="#br0" timeOffset="289448.245">27955 15528,'-25'0,"0"0,0 25,25-1,0 1,0 0,-24 0,24 0,0-1,0 1,0 0,0 0,24 0,1-25,-25 24,25-24,0 0,-25-24,0-1,0 0,0 0,0 0,0 1,0-1,0 0,0 0,0 0,0 50,25 0,-1-25,-24 25,0 0,25-1,-25 1,0 0,25-25,-25 25,25 0</inkml:trace>
  <inkml:trace contextRef="#ctx0" brushRef="#br0" timeOffset="290546.7869">28153 15528,'25'0,"0"0,-25 25,25-25,-25 24,0 1,25 0,-25 0,24 0,-24-1,0 1,0 0,-24-25,24-25,0 0,0 1,0-1,0 0,0 0,0-24,0 24,0-25,0 25,0 1,0-1,24 0,1 25,0 0,-25 25,25-25,0 0,-1 0,-24 25,25-25,-25 24,25-24,0 25,-25 25,25-25,-25-1,24 1,1 0,-25 0,0 0,25-1</inkml:trace>
  <inkml:trace contextRef="#ctx0" brushRef="#br0" timeOffset="291977.0886">28972 15329,'-25'0,"0"0,0 0,1 0,24 25,0 0,0 0,0 0,0-1,24-24,-24 25,25-25,0 0,0 0,0 0,-1 0,1 0,0 0,0-25,0 1,-25-1,0 0,25 50,-25 0,24-1,-24 26,50 24,-25 26,0-26,-25 25,49 0,-24 25,25-24,-1 24,-49-50,25 1,0-1,-25-49,25 24,-25-24,0 0,24 49,-24-49,0 0,0 0,-24-25,-1 0,0-25,0 0,-74-74,25 25,-1-26,-24-24,24 25,51-25,-51 50,50-1,1 26,24-26,0 26,0 24,0-25,0 25,0-24,24 49,-24-50,25 50,0-25,-25 1,25-1,0 25,-25-25,24 25,1 0,-25-25,25 25</inkml:trace>
  <inkml:trace contextRef="#ctx0" brushRef="#br0" timeOffset="293025.7829">29394 15379,'24'0,"1"0,25 0,-25-25,24 25,-24 0,49-25,-49 0,0 25,0-24,-25-1,0 0,0 0,0 0,0 1,-25 24,25-25,-25 25,0 0,1 0,24 25,-25-25,25 24,0 1,0 25,0-25,0 24,25-24,-25 25,24-1,1-24,-25 25,50-25,-50-1,25 1,-1 0,1-25,0 0,0 0,0 0,-1 0,1 0</inkml:trace>
  <inkml:trace contextRef="#ctx0" brushRef="#br0" timeOffset="295277.983">19596 13444,'25'0,"-25"25,24-25,1 0,0 0,0 0,0 25,-1-25,1 0,0 25,-25-1,25-24,-25 25,25 0,-25 0,0 0,24-1,-24 26,0-25,0 24,0 26,0-1,0-24,0 24,25 1,-25-51,0 26,0-25,25 49,-25-49,0 25,0-1,0-24,0 25,0-25,0-1,0 26,0-25,0 0,0-1,0 1,0 0,0 0,0 0,0-1,0 1,0 0,0 0,0 0,-25-25,0 0,1 0,-1 0,0 0,0 0,0 0,1 0,-1 0,0 0,0 0</inkml:trace>
  <inkml:trace contextRef="#ctx0" brushRef="#br0" timeOffset="296135.8106">19943 14287,'25'0,"0"0,24-24,26-1,49 25,0 0,-25-25,50 0,-25 25,-25 0,-25-25,1 25,-26 0,-24 0,0 0,0 0,0 0</inkml:trace>
  <inkml:trace contextRef="#ctx0" brushRef="#br0" timeOffset="296849.7464">21034 14039,'0'25,"0"0,25-25,0 25,25 0,-1-1,1 1,-25 0,24 0,-24-25,0 25,0-1,-50-24,0 25,0-25,0 25,1 0,-26 0,50 0,-50-25,50 24,-24-24,-1 25,0 0,0-25</inkml:trace>
  <inkml:trace contextRef="#ctx0" brushRef="#br0" timeOffset="298910.9229">21903 14039,'0'25,"0"0,0 0,0 0,0-1,0 1,0 0,0 0,0 0,0-1,0 1,0 0,0-50,0 0,0 1,0-26,0 25,0 0,0 1,0-1,0 0,49-25,-24 26,0 24,0 0,-1 0,1 0,0 0,0 0,0 0,-1 0,1 24,-25 1,0 0,0 0,0 0,0-1,0 1,0 0,0 0,0 0,0-1,0 1,0 0</inkml:trace>
  <inkml:trace contextRef="#ctx0" brushRef="#br0" timeOffset="299879.7416">22374 14163,'-25'0,"25"25,0 0,0 0,0 0,25-25,-25 24,25 1,-25 0,24-25,-24 25,25-25,-25 25,25-25,0 0,0 0,-25-25,0 0,24 0,-24 0,0 1,0-1,-24 0,24 0,-25 25,0-25,0 1,0 24,1 24,24 1,0 0,-25-25,25 25,25-25,-1-25,1 0</inkml:trace>
  <inkml:trace contextRef="#ctx0" brushRef="#br0" timeOffset="300569.7626">22895 13866,'0'25,"0"-1,0 1,0 25,0-1,0-24,0 0,25 25,-25-26,24 1,-24 25,0-25,25-1,-25 1,0 0,0 0</inkml:trace>
  <inkml:trace contextRef="#ctx0" brushRef="#br0" timeOffset="301254.9216">22870 14238,'0'-25,"0"0,25 0,0 25,-1 0,1 0,0 0,0 0,0 0,-1 0,1 0,0 0,25 0,-26 0,1 0</inkml:trace>
  <inkml:trace contextRef="#ctx0" brushRef="#br0" timeOffset="302800.192">23986 13990,'0'0,"-25"0,25 25,0-1,0 1,0 0,0 0,0 0,0-1,0 1,0 0,0 0,50 0,-25-25,0 24,-1-24,1 0,0 0,0 0,0 0,-1 0,1 0,-25-24,25-1,0 0,0 0,-1-24,1 49,-25-25,0 0,0 0,0 0,25 1,-25-26,0 25,0-24,0 24,0-25,0 25,0 50,0 25,25 24,-25-24,25-1,-25 1,0-25,24 49,-24-49,0 0,0 0,0-1,0 1,25-25,-25-25</inkml:trace>
  <inkml:trace contextRef="#ctx0" brushRef="#br0" timeOffset="303983.6566">24507 14064,'0'-25,"0"1,0-1,25 25,0 0,-1 0,1 0,0 0,0 25,0-25,-25 24,24-24,-24 25,0 0,0 0,25-25,-25 25,25-1,-25 1,0 0,0 0</inkml:trace>
  <inkml:trace contextRef="#ctx0" brushRef="#br0" timeOffset="305312.9267">24954 14015,'-25'0,"0"0,0 0,0 24,25 1,0 0,0 0,0 0,0-1,0 1,25 0,-25 0,25-25,-25 25,25-25,0 0,-1 0,1 0,-25-25,0 0,0 0,0 0,0 1,0-1,0 0,25 25,-25 25,25 0,-25-1,25 1,-1 25,-24-25,0-1,25 1,-25-50</inkml:trace>
  <inkml:trace contextRef="#ctx0" brushRef="#br0" timeOffset="306447.7486">25152 14015,'25'0,"0"0,-1 24,-24 1,0 0,25 0,0 24,0-24,-25 0,0 0,25-25,-25 25,0-1,-25-24,0 0,25-24,0-1,0-25,0 1,0 24,0 0,0 0,0 0,0 1,0-1,25 0,-25 0,25 25,-1 0,1 0,0-25,0 25,0 0,-25 25,24 0,1-25,-25 25,25-25,-25 25,25-1,-25 1,25 25,-1-25,-24-1,25 1,-25 0,25 0,-25 0,0-1,-25-24</inkml:trace>
  <inkml:trace contextRef="#ctx0" brushRef="#br0" timeOffset="307912.9204">24209 13965,'-24'0,"-1"0,0 0,0 0,0 0,1 0,-1 0,0 0,0 0,0 0,1 0,24 25</inkml:trace>
  <inkml:trace contextRef="#ctx0" brushRef="#br0" timeOffset="309688.3148">24333 13717,'0'25,"0"0,0-1,0 1,25-25,-25 25,0 0,0 0,0-1,25-24,-25 25,0 0</inkml:trace>
  <inkml:trace contextRef="#ctx0" brushRef="#br0" timeOffset="312177.6982">25921 14089,'25'0,"0"0,24-25,-24 25,0-25,0 1,-25-1,0 0,0 0,0 0,-25 25,25-24,-25 24,0 0,0 0,1 0,-1 0,25 24,0 1,0 0,0 0,0 0,0-1,0 1,0 0,0 0,0 0,0-1,25-24,-1 25,-24 0,25-25,0 0,0 0,0 0,-1 0,1 0,-25-25</inkml:trace>
  <inkml:trace contextRef="#ctx0" brushRef="#br0" timeOffset="315960.917">26243 13940,'-24'-25,"-1"25,0 0,0-24,0 24,1 0,-1 0,0 0,0 0,0 0,-24 0,24 0,0 0,0 0,0 24,25 1,0 0,0 0,0 0,0-1,0 1,0 0,0 0,0 0,25-25,-25 24,25 1,0 0,0-25,0 0,-1 0,1 0,0 0,0-25,-25 0,25-24,-1 24,-24-49,25 74,0-50,-25 25,25 25,0 0,-1 0,-24 25,0 25,50-1,-50 26,50-1,-26 0,1 1,25-1,-25-24,-25 24,24-24,-24-25,25 24,-25-24,0 0,0 0,0 0,0-1,0 1,0 0,-25-25,1 0,-1-25,0-24,0 24,0-25,25 25,-24-24,-1-1,25 25,0 1,0-26,0 25,0-24,0 24,0-25,0 0,0 26,0-26,0 25,0 0,25 1,-1-1,-24 0,25 25,-25-25,25 0,0 1,0 24,-25-25,24 25,-24-25,25 0,0 25,-25-25,25 1,-25-1,0 0,0 0,25-24,-25 24,0 0,0 0,0 0,-25 25,0 0,0 0,25 25,0 0,0 25,0-26,0 26,0-25,0 0,25-1,-25 26,0-25,25 24,0-49,-25 25,24-25,1 0,0 0,0 0,0-25,-1 1,-24-1</inkml:trace>
  <inkml:trace contextRef="#ctx0" brushRef="#br0" timeOffset="316440.5897">26987 13940,'-24'0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8:27:24.3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4316 1488,'-25'0,"0"0,1 0,-26 25,25-25,-24 74,24-74,0 25,0-25,25 25,-25 0,25 0,0 0,0-1,25 1,0-25,-25 25,25-25,24 50,-24-50,25 24,-1 1,-24 0,-25 0,25-25,-25 25,0-1,-25-24,0 0,1 25,-26 0,0-25,26 0,-26 0,25 0,-24 0,-1 0,25 0,0 0,1 0,24-25,24 25</inkml:trace>
  <inkml:trace contextRef="#ctx0" brushRef="#br0" timeOffset="1044.3735">4862 1712,'-25'0,"0"24,0-24,25 25,0 0,0 0,0 0,0-1,0 1,0 0,0 0,0 0,25-1,-25 1,25-25,25 25,-26-25,1 0,25 0,-25 0,-1 0,1 0,0 0,-25-25,0 0,0 1,0-1,0 0,0 0,0 0,-25 1,0 24</inkml:trace>
  <inkml:trace contextRef="#ctx0" brushRef="#br0" timeOffset="2333.4331">4961 1687,'-25'0,"50"25,0-1,0 1,-1 0,-24 0,0 0,0-1</inkml:trace>
  <inkml:trace contextRef="#ctx0" brushRef="#br0" timeOffset="3285.5151">7045 1042,'0'-25,"-25"25,0 25,25 0,0-1,-25 26,25-25,0 0,-25 24,25-24,0 0,0 49,0-49,0 25,0-26,0 1,0 25,0-25,0-1,0 1,0 0,0 0,0 0,0 0,0-1,0 1,0 0,0 0,0 0,0-1,0 1,-24-25</inkml:trace>
  <inkml:trace contextRef="#ctx0" brushRef="#br0" timeOffset="3973.4559">6796 1563,'25'0,"0"0,0 0,0 0,24-25,1 25,-25 0,0 0,-1 0,1 0,-25-25,25 25</inkml:trace>
  <inkml:trace contextRef="#ctx0" brushRef="#br0" timeOffset="4871.3822">7813 1265,'-24'0,"-1"0,0 0,0 0,0 25,25 0,-24-25,24 24,0 1,0 0,0 0,-25-25,25 25,0-1,0 1,0 0,0 0,0 0,0-1,0 1,25 0,-1-25,1 0,0 0</inkml:trace>
  <inkml:trace contextRef="#ctx0" brushRef="#br0" timeOffset="6662.9052">8186 1364,'0'-25,"0"1,0-1,24 25,1 0,0 0,0 0,0 0,-1 0,1 25,0-1,-25 1,0 0,0 0,0 0,-25-1,0-24,1 0,48 0,-24 25,25-25,0 25,0 0,0 0,-25-1,0 1,0 0,0 0,0 0,-25-25,0 0,0 0,0 0,1 0,-1 0,0 0</inkml:trace>
  <inkml:trace contextRef="#ctx0" brushRef="#br0" timeOffset="7494.6724">8632 1166,'0'25,"0"-1,25 1,-25 0,25 0,-1 0,-24 24,50-24,-50 25,50-1,-26-24,1 0,0 0,-25-1,0 1,0 0,0 0,0 0,0 0,0 24,0-24,-25 0,0-25,1 25,-1-25,0 24,0-24,0 25,1-50</inkml:trace>
  <inkml:trace contextRef="#ctx0" brushRef="#br0" timeOffset="8048.1239">9277 1538,'25'0,"0"0,-1 0,1-25,25 25,24 0,1 0,-51 0,51 0,-50 0,-1 0</inkml:trace>
  <inkml:trace contextRef="#ctx0" brushRef="#br0" timeOffset="8831.6703">9500 1662,'50'0,"-25"0,-1 0,1 0,25 0,-25 0,-1 0,1 0,0 0</inkml:trace>
  <inkml:trace contextRef="#ctx0" brushRef="#br0" timeOffset="10286.523">9451 1687,'24'0,"1"0,0 0,0 0,24 0,-24 0,25 0,-25 0,-1 0</inkml:trace>
  <inkml:trace contextRef="#ctx0" brushRef="#br0" timeOffset="14799.7153">14337 1042,'0'25,"0"-1,-25 26,25 0,0-26,0 26,0 0,-25-26,25 1,0 0,0 25,0-26,0 1,25-25,0 0,0 0,0 0,0 0,-1-25,1 25,0 0,0 0,0 0,-1 0,1-24</inkml:trace>
  <inkml:trace contextRef="#ctx0" brushRef="#br0" timeOffset="15308.6549">14660 1339,'24'0,"1"0</inkml:trace>
  <inkml:trace contextRef="#ctx0" brushRef="#br0" timeOffset="17183.8517">14982 1290,'25'-25,"0"25,-1 0,1 25,0 0,-25-1,25 1,-25 0,0 0,0 0,0-1,-25-24,25-24,0-1,0 0,0 0,0 0,0 1,0-1,25 25,-25-25,25 0,-1 0,1 25,-25-24,25-1,0 0,0 25,-1 25,-24 0,0-1,25-24,-25 25,0 0,0 0,0 0,0-1,0 1,0 0,25 0,-25 0,0-1,-25-24,25-24,0-1,0 0,0 0,0 0,0 1,0-1,0 0,0-25,25 26,0 24,-25-25,0 0,25 0,0 25,-1 0,1 0,0 0,0 0,-25 25,0 0,0 0,0-1,25 26,-25-25,0 0,24-1,-24 1</inkml:trace>
  <inkml:trace contextRef="#ctx0" brushRef="#br0" timeOffset="17772.6521">15776 1215,'25'0,"-25"25,0 0,0 0,24 24,-24-24,0 0,0 0</inkml:trace>
  <inkml:trace contextRef="#ctx0" brushRef="#br0" timeOffset="18255.5059">15825 794,'25'25</inkml:trace>
  <inkml:trace contextRef="#ctx0" brushRef="#br0" timeOffset="19405.7994">15949 1091,'25'0,"-25"25,25 0,-25 0,0 24,25-24,0 0,-25 0,0 0,0-1,0-48,0-1,0 0,0-25,0 26,0-1,24 0,1 0,0 0,0 25,0 0,-1 0,-24 25,25-25,-25 25,0 0,25 0,-25-1,25 1,0 25,-1-25,-24-1,0 1,0 0,0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8:28:02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10145 1587,'25'0,"0"0,0 0,-1 0,1 0,0 0,0 0,0 0,24 0,-24 0,0 0,0 0,-1 0,1 0,0 0,0 0</inkml:trace>
  <inkml:trace contextRef="#ctx0" brushRef="#br0" timeOffset="1475.8071">10964 1439,'24'0,"1"0,-50 0,1 24,-26 1,25-25,0 0,1 0,-1 0,0 0,25-25,0 1,0-1,0 0,0 0,25 0,0 25,-1 0,1 0,0 0,0 0,0 0,-1 0,1 0,-25 25,25-25,0 50,-25-25,0 24,0 1,0-25,0-1,0 26,0-25,0 0,0 0,0 24,-25-24,0 0,0-25,25-25,0 0,0 0,0 1,0-1,25 0,0 0,0 25,0 0,-1 0,1 25,0-25,-25 25,25-25,0 0,-25 25</inkml:trace>
  <inkml:trace contextRef="#ctx0" brushRef="#br0" timeOffset="2498.7497">11336 1240,'0'25,"25"-25,-1 0,1 0,25 0,-1 0,1 0,0 0,-26-25,1 25,-25 25,0 0,0 0,0 24,0-24,0 0,0 24,25 1,-25-25,0 0,0-1,25 1,-25 0,0 25,0-25,0-1,25 51,-25-50,0 24,24-49,-24 25,-24-25</inkml:trace>
  <inkml:trace contextRef="#ctx0" brushRef="#br0" timeOffset="3256.687">11584 1712,'25'0,"-1"0,1 0,25 0,-1 0,1 0,0 0,-26 0,1 0,0 0</inkml:trace>
  <inkml:trace contextRef="#ctx0" brushRef="#br0" timeOffset="8472.9165">15875 719,'-25'0,"0"0,1 0,24 25,-25-25,25 25,0 0,0 0,25-25,-25 24,24-24,1 0,0 0,0 0,0 0,-1 0,1 0,0 0,-25-24,0-1,0 0,0 0,-25 25,0 0,1 0,-1 0,0 0</inkml:trace>
  <inkml:trace contextRef="#ctx0" brushRef="#br0" timeOffset="9624.8668">14436 967</inkml:trace>
  <inkml:trace contextRef="#ctx0" brushRef="#br0" timeOffset="14170.859">6796 2332,'25'24,"0"1,25-25,24 0,1 0,49 25,-25 0,0-25,50 0,-50 0,0 25,25-25,-25 0,1 0,-1 0,75 0,-50 0,0 0,49 0,-24 0,-25 0,0 0,0 0,-25 0,1 0,-26 0,25 0,0 0,-24 0,-1 0,25 0,-24 0,-1 0,1 0,-1 0,-24 0,24 0,-24 0,-1 0,1 0,24 0,-24 0,-25 0,24 0,1 0,24 0,-24 0,24 0,-24 0,24 0,-24 0,-25 0,0 0,24 0,-24 0,0 0,25 0,-1 0,1 0,-25 0,24 0,1 0,24 0,-24 0,-1 0,1 0,-25 0,0 0,-1 0,1 0,0 0,0 0,24 0,-24 0,0 0,0 0,0 0,-1 0,1 0,0 24,0-24,0 0,0 0,-1 0,1 0,0 0,0 0,0 0,-1 0,1 0,25 0,-25 0,24 0,-24 0,0 0,0 0,-1 0,1 0,0 0,0 0,0 0,-1 0,1 0,0 0,0 0,-25-24,0-1,0 0,-25 25,25-50,0 26,-25-1,25-25,-25 1,25 24,0-50,0 26,-24-1,24 1,-25-1,25 25,0-49,0 24,-25-24,25 49,0-25,0 25,-25-24,25 24,0 0,0 0,0 1,0-1,-25 0,1 0,24 0,0 1,0-1,-25 0,25 0,-25 25,25-25,-25 1,0-1,1 25,-1-25,-25 0,-24 25,-1 0,-74-25,50 1,-50 24,25 0,-24 0,-1 0,0 0,50 0,-1 0,1 0,0 0,-50 0,50 0,0 0,-25-25,0 25,0 0,25 0,-1 0,1 0,-50 0,50 0,0 0,-25 0,0 0,0 0,25 0,-50 0,25 0,0 0,0 0,24 0,-24 0,25 0,0 0,25 0,-1 0,1 0,-26 0,26 0,-25 0,24 0,1 0,0 0,24 0,-24 0,-1 0,26 0,24 0,0 0,0 0,0 0,1 0,-1 0,0 0,0 0,-24 0,24 0,-50 0,50 0,-24 0,-1 0,1 0,-1 0,-24 0,49 0,0 0,0 0,25 25,0 24,0 1,0-1,0 51,0-51,0 50,0-49,0 24,25-24,-25 25,25-26,0 1,-25-1,0-24,0 50,24-51,-24 1,0 25,25-1,-25-24,0 0,0 25,0-26,0 1,0 0,25 49,-25-49,0 0,25 0,-25 0,0-1,25-24,-25 25,24-25,1 0,0 0,25 0,-1 0,26 0,-1 0,1 0,-26 0,1 0,-1 0,-24 0,25 0,-25 0,-1 0,1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8:31: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3646 5011,'0'24,"0"1,0 0,-25-25,1 0,24-25,0 0,0 1,0-1,0 0,24 0,1 25,0 0,0 0,0 0,0 0,-1 0,1 0,0 25,-25 0,25 24,0 1,-25 0,0-1,0 1,0-1,0-24,0 25,0-1,0-24,0 0,-25 0,0-25,0 0,0 0,1 0,24-25,0 0,0 0,24 25,-24-24,25-1,0 25,0 0,0 0,-1 0,1 0,0 0,0 25,0-1,-25 1,24-25,-24 25,0 0,25-25,-25 25</inkml:trace>
  <inkml:trace contextRef="#ctx0" brushRef="#br0" timeOffset="2087.1554">4068 4862,'0'-25,"25"25,0 0,-1 0,-24 25,25 0,-25-1,25-24,0 25,-25 0,0-50,0 0,0 1,0-1,0 0,25 25,-25-25,24 25,1 0,0 25,-25 0,0 0,0-1,25-24,-25 25,0 0,0 0,0 0</inkml:trace>
  <inkml:trace contextRef="#ctx0" brushRef="#br0" timeOffset="3951.1168">4762 4911,'0'-24,"-24"-1,24 0,-25 25,25-25,-25 25,25-25,0 0,-25 1,0 24,1 0,-1 0,0 0,0 24,25 1,0 0,0 0,0 0,0 24,0-24,0 0,25 25,0-26,0-24,-1 0,1 0,0 0,-25-24,0-1,0 0,0 0,0-24,0 24,0 0,0 0,0 0,0 0,0 1,0-1,0 0,0-25,0 26,0-1,0 0,0 0,0 0,0 1,0-1,0 0,0 50,0 0,0 24,0 1,0 24,0-24,0-25,0-1,0 26,0-25,0 25,0-26,0 1,25 0</inkml:trace>
  <inkml:trace contextRef="#ctx0" brushRef="#br0" timeOffset="4967.8631">5085 4986,'0'25,"0"-1,25 1,-25 0,25 25,-25-26,0 1,24 25,-24-1,0-24,25 0,-25 25,0-26,25 26,-25-75,-25-24,0 24,25-25,-24 25,24-24,0 24</inkml:trace>
  <inkml:trace contextRef="#ctx0" brushRef="#br0" timeOffset="6198.3048">5110 5011,'25'0,"-1"0,1 0,0 0,-25 24,25 1,0-25,-25 25,24-25,-24 25,25-25,-25 25,25-1,0 26,0-25,-25 0,24-1,-24 1,0 0,0 0,-24 0,24-1,-25-24,0 0,25 25,-25-25,0 0,1 0,-1 0,0 0,25 25,-25-25,0 0,1 0,48 0,-24-25,50 25,-25-25</inkml:trace>
  <inkml:trace contextRef="#ctx0" brushRef="#br0" timeOffset="6949.1429">5581 5283,'25'0,"0"0,-1 0,1 0,0 0,0 0,0 0,-1 0,1 0</inkml:trace>
  <inkml:trace contextRef="#ctx0" brushRef="#br0" timeOffset="7735.1518">6176 4887,'0'24,"0"1,0 0,0 0,0 0,0 24,0-24,0 25,0-26,0 26,0 0,0-26,0 1,0 0,0 0</inkml:trace>
  <inkml:trace contextRef="#ctx0" brushRef="#br0" timeOffset="8415.1107">5953 4837,'25'0,"0"0,0 0,-1 0,51 0,-1 0,1 0,-26 0,26 0,-26 0,1 0,-25 0,-1 0</inkml:trace>
  <inkml:trace contextRef="#ctx0" brushRef="#br0" timeOffset="9446.3717">6598 5110,'25'0,"0"0,-1 0,1 0,-25-25,0 0,0 0,0 1,0-1,-25 25,1 0,-1 0,0 25,25-1,-25-24,25 50,0-25,0 0,0 24,0-24,0 0,0 0,0-1,0 1,0 0,50-25,-25 0,-1 0,1 0,0 0,0 0,0 0,-1 0,-24-25,0 0,25 1</inkml:trace>
  <inkml:trace contextRef="#ctx0" brushRef="#br0" timeOffset="10406.1512">7020 5035,'0'-24,"0"-1,-25 0,0 25,0 0,1 0,-1 0,0 0,25 25,0 0,0-1,0 1,0 0,0 0,0 0,25-25,-25 24,25-24,24 25,-24-25,0 25,49-25,-49 0,0 25,0 0,-1-25,-24 24,25-24,-25 25,-25-25,1 0,-1 0,0 0,-25 0,26 0,-1 0,0 0,0 0,50 0,0 0,24 0,-24-49</inkml:trace>
  <inkml:trace contextRef="#ctx0" brushRef="#br0" timeOffset="11177.5857">7615 4589,'0'25,"0"24,0 1,0-1,0 26,25-25,-25-1,25 1,-25-1,0 1,0 0,24-26,1 26,-25-25,0 0,0-1,25 1,0-25</inkml:trace>
  <inkml:trace contextRef="#ctx0" brushRef="#br0" timeOffset="11750.2245">7590 5085,'-25'-25,"50"25,0-25,25 1,-26 24,51-25,-50 25,-1 0,1 0</inkml:trace>
  <inkml:trace contextRef="#ctx0" brushRef="#br0" timeOffset="28806.6552">4167 9029,'25'-25,"-25"0,-25 0,0 25,1 0,-1 0,0 0,0 0,0 0,25 25,-24-25,24 25,0 0,0 0,0 0,0-1,0 1,0 0,0 0,24-25,-24 25,25-25,-25 24,25-24,0 0,-25 25,25-25,-1 0,1 0</inkml:trace>
  <inkml:trace contextRef="#ctx0" brushRef="#br0" timeOffset="29677.8879">4390 9128,'25'0,"0"0,0 0,0 0,-1 0,1 0,0 0,0 0,-50 0</inkml:trace>
  <inkml:trace contextRef="#ctx0" brushRef="#br0" timeOffset="30326.9467">4415 9277,'25'0,"0"0,0 0,24 0,-24 0,25 0,24 0,-24 0,-1 0,-24 0,0 0</inkml:trace>
  <inkml:trace contextRef="#ctx0" brushRef="#br0" timeOffset="31677.9874">5159 9153,'-24'0,"24"25,0 0,0-1,0 1,0 0,0 0,0 0,24-25,1 0,25 24,-25-24,-1 0,26 0,-25 0,0 0,-1-24,-24-1,0 0,0 0,0 0,0 1,0-1,0 0,0 0,-24 25,-1 0,0 0,0 0,0 0,1 0,-1 0,0 25,50-25</inkml:trace>
  <inkml:trace contextRef="#ctx0" brushRef="#br0" timeOffset="32477.8863">6945 9277,'-24'25,"24"0,0-1,-50 26,25-25,0-25,0 0,1 0</inkml:trace>
  <inkml:trace contextRef="#ctx0" brushRef="#br0" timeOffset="33350.0228">8186 8954,'-25'0,"0"0,0 0,0 25,25 0,0 0,0 0,0 0,0 24,-24-24,24 0,0 0,0 24,0-24,0 0,0 0,0-1,24 26,-24-25,25-25,-25 25,0-1,0 1,0 0,0 0,0 0,0-1,0 1,0 0,0 0,0 0</inkml:trace>
  <inkml:trace contextRef="#ctx0" brushRef="#br0" timeOffset="34175.9439">8012 9401,'25'0,"0"0,-1 0,1 0,0 0,0-25,0 25,-1 0,1 0,0-25,0 25,24 0,-24 0</inkml:trace>
  <inkml:trace contextRef="#ctx0" brushRef="#br0" timeOffset="34791.9116">8607 8582,'-25'25,"1"0,-1 0,0-25,0 25,0-1</inkml:trace>
  <inkml:trace contextRef="#ctx0" brushRef="#br0" timeOffset="35544.1746">8533 8533,'-25'0,"0"0,0 0,1 0,-1 0,0 0,0 25,0-25,1 0,-1 24,0-24,0 0</inkml:trace>
  <inkml:trace contextRef="#ctx0" brushRef="#br0" timeOffset="36400.4395">8930 8979,'-25'0,"0"0,0 0,0 0,1 25,-1-25,0 25,25 0,-25-25,0 25,1-1,24 1,0 0,0 0,0 0,0-1,0 1,0 0,0 0,0 0,0-1,0 1,24-25,1 25,0-25,0 0,24 0,-24 0,0 0,0 0,0 0</inkml:trace>
  <inkml:trace contextRef="#ctx0" brushRef="#br0" timeOffset="37558.4453">9128 9029,'0'25,"-25"0,25-1,0 1,0 0,0 0,0 0,0-1,0 1,0 0,0 0,25-25,0 0,0 0,0 0,-1 0,-24-25,0 0,0 0,0 1,0-1,0 0,0 0,0 0,-24 25,-1 0,0 0,0 0</inkml:trace>
  <inkml:trace contextRef="#ctx0" brushRef="#br0" timeOffset="38494.1205">9327 9004,'24'0,"1"0,-25 25,25-25,-25 25,0 0,25-25,-25 24,0 1,0 0,0 0,0 0,0-1,-25 1,0 0,25-50,25 25</inkml:trace>
  <inkml:trace contextRef="#ctx0" brushRef="#br0" timeOffset="39045.9263">9897 9054,'25'0,"0"0,-1 0,26 0,-25 0,25 0,-1 0,26 0,-26 0,26 0,-26 0,-24 0,25 0,-26 0,-48 25</inkml:trace>
  <inkml:trace contextRef="#ctx0" brushRef="#br0" timeOffset="39663.7931">9947 9351,'24'0,"26"0,0 0,24 0,-49 0,25 0,-1 0,26 0,-1 0,-24 0,-1 0,1 0,-25 0,-1 0,1-24</inkml:trace>
  <inkml:trace contextRef="#ctx0" brushRef="#br0" timeOffset="40525.11">11187 9004,'0'0,"-25"0,-25 0,26 0,24 50,0-25,0-1,0 1,0 0,24 0,1-25,25 0,0 0,-26 0,1 0,25 0,-1 0,1 0,-25-25,-25 0,0 0,0 1,0-1,0 0,0 0,-25 25,0 0,0 0,1 0,-26 0,25 0,0 0,1 0</inkml:trace>
  <inkml:trace contextRef="#ctx0" brushRef="#br0" timeOffset="42516.9232">4291 10368,'0'-24,"-25"24,1 0,24-25,-25 25,0 0,0 0,0 0,1 0,24 25,-25-1,25 1,0 0,0 0,0 0,0-1,0 1,0 25,0-25,49-1,-49 1,25-25,-25 25,50-25,-25 25,-1-25,1 0,0 0,0 0,0 0,-1 0,1 0,-25-25</inkml:trace>
  <inkml:trace contextRef="#ctx0" brushRef="#br0" timeOffset="43120.3751">4688 10517,'25'0,"0"0,-25 25,24-25,26 0,-25 0,25 0,-1 0,-24 0,0 0,24 0,-24 0,0 0,-25 25</inkml:trace>
  <inkml:trace contextRef="#ctx0" brushRef="#br0" timeOffset="43856.0905">4812 10790,'0'25,"25"-25,0 0,0 0,24 0,-24 0,25 0,-26 0,1 0,0 0,0 0,0 0,-1 0,1 0</inkml:trace>
  <inkml:trace contextRef="#ctx0" brushRef="#br0" timeOffset="45415.8157">5432 10567,'25'0,"0"0,0 0,-1 25,-24-1,0 1,-24 0,-1-25,25 25,-25 0,0-25,25 24,-25-24,1 0,-1 0,0 0,50 0,0 0,-1 0,1 0,0 0,0 0,0 0,-1 25,1 0,-25 0,25-25,-25 25,0-1,0 1,0 0,-25-25,0 25,1-25,-1 0,0 0,0 0,0 0,-24 0,24 0,-25 0,26 0,-26 0,25 0</inkml:trace>
  <inkml:trace contextRef="#ctx0" brushRef="#br0" timeOffset="46941.1029">5507 10616,'0'-24,"-25"24,0 0,0 0,0 0,1 0,-1 0</inkml:trace>
  <inkml:trace contextRef="#ctx0" brushRef="#br0" timeOffset="48134.0764">8731 10393,'-25'0,"1"0,-1 0,0 0,25 25,0 0,0 0,0-1,0 1,-25 25,25-25,0-1,0 26,0-25,0 0,0-1,0 1,0 0,0 0,0 0,25-1,-25 1,0 0,0 0,25 24,-25 1,0-25,0 0,-25-25</inkml:trace>
  <inkml:trace contextRef="#ctx0" brushRef="#br0" timeOffset="48701.1015">8508 10641,'25'0,"0"0,-1 0,1 0,25 0,-1-25,-24 25,25 0,24-24,1-1,-1 25,-24 0</inkml:trace>
  <inkml:trace contextRef="#ctx0" brushRef="#br0" timeOffset="49311.7892">9302 10195,'0'-25,"-25"25,0 0,0 0,25 25,-24-25,-1 0,0 0,0 0,25 25,-25-25,1 0</inkml:trace>
  <inkml:trace contextRef="#ctx0" brushRef="#br0" timeOffset="49847.9133">9351 9947,'0'24,"-24"1,-1-25,25 25,-25-25,0 0,0 0,25 25,-24 0,-1-25,0 0</inkml:trace>
  <inkml:trace contextRef="#ctx0" brushRef="#br0" timeOffset="50590.1248">9723 10220,'0'24,"-24"1,24 25,-25-25,-25 49,50-49,-25 0,25 24,-49 1,24-1,0-24,25 25,0-25,0-1,0 26,0-25,0 0,0-1,0 26,0-25,0 0,0 24,0-24,0 25,25-26,0-24,49 50,-49-50,25 0,24 0,0 25,-49-25,25 0,-1 0,1 0,-25 0</inkml:trace>
  <inkml:trace contextRef="#ctx0" brushRef="#br0" timeOffset="51950.1103">9327 9947,'24'0,"-24"24,-24 1,-1-25,0 0,0 0,0 25,1-25,-1 0,0 0,0 25,0-25,1 0,-1 0,0 25,0-25,0 0,0 25,50-25,0 0</inkml:trace>
  <inkml:trace contextRef="#ctx0" brushRef="#br0" timeOffset="53773.8393">10220 10468,'24'0,"1"0,0 0,0 0,0 0,-1 0,1 0,0 0,-25 24,0 1,0 0,0 0,0 0,-25-25,0 24,25 1,-24-25,24 25,-25-25,50 0,-1 0,1 0,0 0,0 0,-25 25,0 0,0-1,0 1,0 0,0 25,-25-50,0 49,-49-24,24-25,1 0,24 0,0 25,-25-25,26 0,-1 0,0 0,0 0,25-25,0 0</inkml:trace>
  <inkml:trace contextRef="#ctx0" brushRef="#br0" timeOffset="54605.3916">10393 10244,'25'0,"49"0,1 0,-26 0,-24 0,25 0,-25 25,-1-25,1 50,0-25,0-1,-25 26,25 0,-1-1,-24-24,25 25,-25-26,0 1,0 25,0-1,0 1,0 0,-49-26,24 26,-25 0,-24-26,24 1,1 0,-1-25,25 25,-24-25,-1 0,25 0,0 0,50 0</inkml:trace>
  <inkml:trace contextRef="#ctx0" brushRef="#br0" timeOffset="55231.101">11534 10517,'25'0,"25"0,-1 0,1 0,-1 0,-24 0,0 0,25 0,-26 0,1 0</inkml:trace>
  <inkml:trace contextRef="#ctx0" brushRef="#br0" timeOffset="55863.0661">11658 10716,'25'0,"0"0,0 0,-1 0,26 0,0 0,-1 0,26 0,-1 0,-49 0,24 0,-24 0,0 0</inkml:trace>
  <inkml:trace contextRef="#ctx0" brushRef="#br0" timeOffset="57287.8828">12774 10393,'0'-25,"25"25,0 0,0 0,0 0,-1 0,1 0,0 0,-25 25,0 0,0 0,0 0,-25-25,25 24,-49 1,24-25,0 0,0 0,0 0,50 0,25 0,-1 25,-24-25,0 25,0-25,0 0,-25 25,24-25,-24 24,0 1,0 0,0 0,0 0,0-1,0 1,-24-25,-26 25,25 0,-24-25,-1 0,25 0,0 0,-24 0,-1 0,25 0,1 0</inkml:trace>
  <inkml:trace contextRef="#ctx0" brushRef="#br0" timeOffset="58414.0647">13271 10145,'-25'0,"25"25,-25 0,25 0,0-1,-50 26,50 0,0-1,-25 1,25-25,0-1,0 26,0-25,0 24,0-24,0 25,0-1,0-24,25 0,-25 0,25 0,0-25,0 24,0-24,-1 0,1 0,0 0,0 0,0-24,-1-1,1 0,25-25,-50 26,0-1,0 0,-25 25,25-25,-25 0,0 1,1 24,-1-25,-25 0,-24 25,24 0,25 0,0 0,1 0,-1 0,0 0,25-25,0 0</inkml:trace>
  <inkml:trace contextRef="#ctx0" brushRef="#br0" timeOffset="60344.5633">11460 8954,'-25'-24,"0"24,0 0,1-25,-1 25,0 0,0 0,0 0,1 0,-1 0,0 0,0 0,0 0,0 0,1 25,24-1,-25-24,0 0,25 25,-25-25,25 25,0 0,0 0,0 0,0-1,0 1,0 0,0 0,0 0,0-1,0 1,0 0,0 0,25-25,-25 25,25-25,0 0,-1 0,1 24,25-24,-25 0,0 0,-1 0,1 0,25 0,-25 0,-1 0,1 0,-25-24,25-1,-25 0,0 0,0 0,0 1,0-1,0 0,25 0,-25 0,0 1,0-1,0 0,0 0,0 0,-25 0</inkml:trace>
  <inkml:trace contextRef="#ctx0" brushRef="#br0" timeOffset="62110.5987">14114 10096,'0'-25,"25"25,-1 0,-24 25,25-25,25 24,-1 1,1 0,25 0,-1 0,0-25,26 0,-26 0,0 0,1 0,-50 0,-1 24,1 1,-25 0,0 0,-49 49,24-24,-50 49,26-49,-50 49,24 0,1-49,-1-1,1 1,-1-1,51-49,-26 0,25 25,50-25,-25-25,25 25,-25-24,74-26</inkml:trace>
  <inkml:trace contextRef="#ctx0" brushRef="#br0" timeOffset="62956.4875">15751 10046,'-50'0,"26"25,-1 0,-25 24,50-24,-25 0,1-25,24 49,0-24,0 0,0 0,0 0,24-25,1 0,50 0,-51 0,26 0,0 0,24 0,0 0,-24-25,-25 0,49 0,-74 0,25 25,-25-24,0-1,0 0,0 0,0 0,-25 1,0-1,1 25,-26-25,0 25,1 0,-26 0,-24-25,50 25,-1 0,0 0,1 0,24 0</inkml:trace>
  <inkml:trace contextRef="#ctx0" brushRef="#br0" timeOffset="66238.5334">7813 12229,'0'25,"0"-1,25-24,0 0,49 0,26 0,-26 0,25 0,1 0,-26 0,25 0,-49 0,-1 0,-24 0,0 0</inkml:trace>
  <inkml:trace contextRef="#ctx0" brushRef="#br0" timeOffset="66791.2657">7689 12551,'0'0,"25"0,25 0,-1 25,26 0,-1-25,1 25,-1-25,1 0,-1 0,0 0,-24 0,0 0,-26 0,1 0</inkml:trace>
  <inkml:trace contextRef="#ctx0" brushRef="#br0" timeOffset="67992.104">8334 12030,'25'25,"0"0,0 24,24-24,1 25,0 0,49-26,-74 1,49 25,-49-50,0 25,-1-1,-24 1,0 0,0 0,-24 24,-26-24,0 25,1-50,-1 74,25-49,-24 0,49 0,0 49,-50-49,25 0,-24-25,24 24</inkml:trace>
  <inkml:trace contextRef="#ctx0" brushRef="#br0" timeOffset="71933.853">10542 12303,'0'-25,"0"1,-25 24,0 0,1 0,-1 0,0 0,0 0,0 0,1 0,24 24,-25-24,0 25,25 0,0 0,-25-25,25 25,0-1,0 1,0 0,0 0,0 0,0-1,0 1,0 25,0-25,0-1,0 1,0 0,0 0,0 0,0-1,0 1,0 0,0 0,0 0</inkml:trace>
  <inkml:trace contextRef="#ctx0" brushRef="#br0" timeOffset="73543.2357">10294 12353,'0'25,"-25"-25,25 49,0 26,0-26,-25 1,25-1,-24-24,24 0,0 0,0 0,0-1,0 1,0 0,0 0,0 0,0-1,0 1,0 0,0 0,24-25,1 0,0 0,0 0,0 0,-1 0,1 0,0 0,0 0,0 0,-1 0,1 0,0 0,0 0</inkml:trace>
  <inkml:trace contextRef="#ctx0" brushRef="#br0" timeOffset="75967.6204">10492 12328,'0'25,"0"0,0 24,0-24,0 0,-24 24,-1-24,25 0,0 0,-25 0,0-1,25 26,-25-50,1 50,-1-26,25 1,-50 25,25-25,-24-1</inkml:trace>
  <inkml:trace contextRef="#ctx0" brushRef="#br0" timeOffset="78037.8815">10790 12799,'0'-25,"0"50,0 0,0 0,0 0,0-1,0-48,25 24,-25-25,25 0,-50 25,50 0,-1 0,1 0,25 0,-25 0,-1 0,1 0,-50 0,1 0,-1 0,0 0,0 0,0 0,1 0,-1 0,0 0,25-25,25 0,0 25,-1 0,26-24,-25 24</inkml:trace>
  <inkml:trace contextRef="#ctx0" brushRef="#br0" timeOffset="79982.8144">11385 12551,'25'0,"0"0,0 0,0 0,-25 25,0 0,0 0,24-1,-24 1,0 0,0 0,0 0,0-1,0-48,0-1,0 0,25 25,-25-25,0 0,25 1,-25-1,25 25,-25-25,25 25,-1 0,1 0,0 0,0 0,0 0,-1 0,-24 25,0 0,0-1,25 1,-25 0,0 0,0 0,0-1,0 1,0 0,0 0,-25-25,25-25,-24 0,-1 25,25-25,0 1,0-1,0 0,25 25,-25-25,24 0,-24 1,25-1,0 0,0 25,0 0,-25-25,24 25,1 0,0 0,-25 25,25 0,-25 0,25-1,-25 1,24-25,-24 25,0 0,25 0,-25-1,0 1</inkml:trace>
  <inkml:trace contextRef="#ctx0" brushRef="#br0" timeOffset="80519.0792">12278 12601,'0'25,"0"-1,0 1,0 0,25-25,-25 25,25 0</inkml:trace>
  <inkml:trace contextRef="#ctx0" brushRef="#br0" timeOffset="81008.0783">12303 12402</inkml:trace>
  <inkml:trace contextRef="#ctx0" brushRef="#br0" timeOffset="82276.779">12477 12526,'25'0,"-1"0,1 0,-25 25,25-25,0 50,0-50,-25 25,24-25,-24-25,0 0,0 0,0 0,25 1,0 24,-25-25,25 0,0 25,-1 0,-24 25</inkml:trace>
  <inkml:trace contextRef="#ctx0" brushRef="#br0" timeOffset="83719.0733">12576 12551,'25'0,"0"25,-1 0,1 0,0-1,25 1,-26 0,-24 0,25 24,0-49,-25 25,25-25,-25 25,-25-25,0 0,25-25,0 0,0 1,0-1,0 0,0 0,0-49,0 49,0-25,0 26,0-1,0 0,25 25,0 0,0 0,-1 0,1 0,0 0,0 0,0 0,-1 25,1 0,0-1,-25 1,0 0,25-25,-25 25,0 0,0-1,0 1,25-25,-25 25,0 0,0 0,0-1</inkml:trace>
  <inkml:trace contextRef="#ctx0" brushRef="#br0" timeOffset="85477.2844">14089 12402,'0'0,"-25"0,-24 0,-1 0,0 0,26 0,24 25,-25-25,0 25,0 0,25 0,0-1,0 1,0 25,0-25,0-1,25-24,0 0,0 0,24-24,-49-1,25 25,-25-25,0 0,0 0,0 1,0-1,0 0,0 50,25 24,0 1,-25-25,24 0,-24-1,25 1,0 0,-25 0,25-25,24 0,-24 0,0 0,0 0,0 0,24 0,1 0,0-50,-1 1,-24 24,0 0,-25 0,0-24,25-1,-25 25,0-49,0 24,0 1,0 24,0-25,0 0,0 1,0 24,0 0,0 0,0 50,0 25,0-1,0 1,0 25,0-1,0-24,0 24,24-24,-24-26,0 26,25-25,0 0,-25-1,25 1,0-25,-1 0,1 0,0 0,0 0,0 0,-1 0,1-25,-25 1,25 24,-50 0</inkml:trace>
  <inkml:trace contextRef="#ctx0" brushRef="#br0" timeOffset="86119.8124">14312 12378,'25'0,"0"0,25 0,-1 0,50 0,-49 0,49 0,0 0,-24 0,-1 0,-49 0,0 0,0 0,-1 0,1 0</inkml:trace>
  <inkml:trace contextRef="#ctx0" brushRef="#br0" timeOffset="87143.0317">15875 12303,'0'-25,"0"1,25 24,0 0,-1 0,1 0,0 0,0 0,0 0,-1 0,1 24,0 1,0 0,-25 0,0 0,0-1,0 1,0 0,0 0,-25-25,0 25,-24-25,24 0,0 0,0 0,0 0,1 0,-1 0</inkml:trace>
  <inkml:trace contextRef="#ctx0" brushRef="#br0" timeOffset="88095.0353">16545 12179,'-25'0,"0"0,0 0,1 0,-1 0,25 25,-25 0,0 0,0-25,25 24,0 1,0 0,0 0,0 0,0-1,25 1,0 0,0 0,0 0,-1-25,-24 24,25-24,25 0,-25 0,24 0,-24 0,0 0,0 0,-1 0,1 0,0 0,0 0,0-24</inkml:trace>
  <inkml:trace contextRef="#ctx0" brushRef="#br0" timeOffset="88687.8441">17066 12303,'49'0,"1"0,24 0,1 0,-1 0,-24 0,-26 0,1 0,25 0,-25 0</inkml:trace>
  <inkml:trace contextRef="#ctx0" brushRef="#br0" timeOffset="89207.7779">17214 12526,'25'0,"0"0,25 0,-1-24,26 24,-1-25,-24 25,-1 0,-24-25,0 25</inkml:trace>
  <inkml:trace contextRef="#ctx0" brushRef="#br0" timeOffset="90407.8177">17835 12179,'0'-25,"0"0,24 25,1 0,50-49,-26 49,26 0,-26 0,1 0,-25 0,-1 0,1 0,0 0,-25 25,0-1,-25 1,0 0,25 0,-49-25,24 25,0-25,0 25,50-25,0 0,0 0,24 0,-24 0,25 24,-25-24,-25 25,24-25,-24 25,0 0,25 0,-25-1,0 26,0-25,0 0,-25-1,-24 1,-26-25,26 0,-1 0,1 0,-1 0,25 0,-24 0,24 0,0 0,0 0</inkml:trace>
  <inkml:trace contextRef="#ctx0" brushRef="#br0" timeOffset="95168.3192">10567 13667,'-25'0,"0"0,0 0,1 0,-1 0,0 25,25 0,0 0,0 0,-25 24,25 1,0-25,0 24,0-24,0 0,0 0,0 24,0 1,0-25,0-1,0 26,0-25,0 0,0 24,0-24,0 0,0 0,0 0,0-1,0 1,-25-25</inkml:trace>
  <inkml:trace contextRef="#ctx0" brushRef="#br0" timeOffset="95773.8595">10269 14163,'0'-24,"25"24,0 0,0 0,-1 0,26-25,0 25,-26 0,1 0,0 0,0 0,0 0,-1 0</inkml:trace>
  <inkml:trace contextRef="#ctx0" brushRef="#br0" timeOffset="96407.0258">10914 13841,'-25'0,"0"0,1 0,24 25,-25-25,25 25,0-1,0 1,-25-25,25 25,0 0,0 0,0-1,0 1,0 0,0 0,0 0,25-1,-25 1,25-25,-1 25,1 0,-25 0,25-25,0 0,0 0</inkml:trace>
  <inkml:trace contextRef="#ctx0" brushRef="#br0" timeOffset="97823.0586">11063 14064,'0'-25,"25"25,-25-24,24 24,1 0,0 0,0 0,0 0,0 0,-1 0,1 0,0 0,0 0,-25 24,0 1,0 0,0 0,-25-25,-25 25,26-1,-1-24,50 0,-1 0,26 0,-25 0,0 25,-1 0,1-25,-25 25,0 0,0-1,-25 1,1-25,-1 0,0 0,0 0,25 25,-25 0,1-25,-1 0,0 0,0 0</inkml:trace>
  <inkml:trace contextRef="#ctx0" brushRef="#br0" timeOffset="98616.061">11460 13891,'25'24,"24"26,-24 0,0-26,0 1,-1 25,-24-25,0-1,0 26,0-25,0 0,0-1,0 1,0 0,-24-25,-1 0,0 0,25 25,-25-25,50 0</inkml:trace>
  <inkml:trace contextRef="#ctx0" brushRef="#br0" timeOffset="99199.4417">12328 13990,'25'0,"0"0,-1 0,26 0,-25 0,0 0,-1 0,1 0</inkml:trace>
  <inkml:trace contextRef="#ctx0" brushRef="#br0" timeOffset="99672.8273">12278 14263,'25'0,"0"0,0 0,0 0,-1 0,26 0,-25 0,0 0,-1 0,51-25,-50 25,-1-25,26 25,-25 0</inkml:trace>
  <inkml:trace contextRef="#ctx0" brushRef="#br0" timeOffset="100220.9855">13221 13891,'25'0,"24"24,1-24,24 0,1 0,-26 0,1 0,-25 0</inkml:trace>
  <inkml:trace contextRef="#ctx0" brushRef="#br0" timeOffset="101254.7491">14064 13791,'-25'0,"1"0,-51 0,26 0,-26 0,50 0,1 0,-1 0,25-24,25-1,-1 25,1 0,0 0,0 0,0 0,-1 0,1 0,0 0,0 0,0 25,-25-1,24 1,1 25,-25 24,25-49,-25 25,0-26,0 26,0-25,0 49,-25-49,-24 25,-1-26,25-24,0 0,1 0,-1 0,0 0,0 0,25-24,0-1,0 0,0 0,0 0,50 25,-1-24,-24-1,25 25,-25 0,-1 0,1 0,0 0,-25 25,25-25,-25 24,25 1,-1 0,-24 0,25-25</inkml:trace>
  <inkml:trace contextRef="#ctx0" brushRef="#br0" timeOffset="102102.7888">14213 13791,'25'0,"0"0,24 0,1 0,24 0,1-24,24 24,-25-25,1 25,-1 0,-24 0,-25-25,-1 25,1 0,-25 25,0 0,0-1,-25 1,25 50,-24-26,24-24,0 0,0 24,-25-24,25 0,0 0,0 0,0-1,0 1,0 0,0 0,0 0,-25-25,25 24,-25 1</inkml:trace>
  <inkml:trace contextRef="#ctx0" brushRef="#br0" timeOffset="102749.0471">14759 14089,'25'0,"-1"0,26 0,-25-25,0 25,24 0,-24-25,0 25,0 0,-1 0,1 0,0 0,0 0,-25 25,-25-25</inkml:trace>
  <inkml:trace contextRef="#ctx0" brushRef="#br0" timeOffset="103438.6312">14957 14139,'0'24,"-25"-24,25 25,0 0,0 0,0 0,0-1,-24 26,24-25,0 25,-25-26,0 1,25 0,0 0,-25 0,25-1,-25 26,25-25,0 0,0-1,0 1,0 0,0 0,0 0,0-1,0 1,0 0,-24-25,24-25</inkml:trace>
  <inkml:trace contextRef="#ctx0" brushRef="#br0" timeOffset="104062.1001">14808 14114,'25'0,"0"0,0 0,0 0,-25 25,24-25,1 0</inkml:trace>
  <inkml:trace contextRef="#ctx0" brushRef="#br0" timeOffset="107047.0661">15553 14858,'-25'0,"-25"0,-49 0,0 0,-50 0,25 0,0 0,-25 0,-74 0,24 0,26 0,-1 0,25 0,-49 0,24 0,-24 0,24 0,0 0,1 0,74 0,-25 0,-25 0,25 0,0 0,0-25,0 25,24-25,1 25,0-24,0 24,0 0,24 0,-24 0,49 0,1 0,-26 0,26 0,-1 0,0 0,1 0,24 0,-25 0,1 0,24 0,0 0,-24 0,24 0,-25 0,25 0,1 0,-1 0,0 0,0 0,0-25,1 25,-1 0,0 0,0 0,0 0,1 0,-1 0,25-25,-25 0,0 0,25 1,-25-26,-24-49,49 74,0-25,0 1,0-26,0 26,0-1,0 25,0-24,0-1,0 25,0 0,0 1,25-26,-25 25,24-24,1 24,-25 0,0 0,25 0,-25 1,0-1,0 0,0 0,0 0,0 1,0-1,25 25,-25-25,25 25,-1 0,1 0,25 0,-1-25,26 25,24 0,0 0,-24 0,24 0,-25 0,25 0,1 0,-51 0,51 0,-26 0,0 0,1 0,24 0,-25 0,26 0,-26 0,25 0,-24 0,24 0,-25 0,1 0,24 0,0 0,-24 0,24 0,0 0,0 0,0 0,1 0,24 0,-25 0,-25 0,1 0,24 0,0 0,-24 0,-1 0,25 0,-24 0,-1 0,25 0,-24 0,24 0,-25 0,1 0,-1 0,1 0,-26 0,26 0,-1 0,-49 0,49 0,-24 0,-1 0,26 0,-26 0,26 0,-26 0,1 0,0 0,24 0,-24 0,24 0,1 0,-26 0,1 0,-1 0,-24 0,0 0,0 0,0 0,-1 0,1 0,-25 25,0 25,0-1,0 26,0-1,0 0,-25 1,-24 24,-1 0,25-24,-24-1,49-49,-25 49,0-24,25-25,-25 0,25-1,0 26,0-25,0 0,0-1,0 1,0 0,0 0,0 0,0-1,0 1,-24-25,-1 0,0 0,0 25,0-25,1 0,-1 0,0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124BC-7C92-4DBE-AA11-837AFB36CC6A}" type="datetimeFigureOut">
              <a:rPr lang="en-AU" smtClean="0"/>
              <a:t>6/02/2021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E8CE6-3B5E-45A6-BD12-1747A1AD19E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4802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A44F3-CA3A-49AE-9097-FCCC316D2F02}" type="datetime1">
              <a:rPr lang="en-AU" smtClean="0"/>
              <a:t>6/02/2021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31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B9E0-97AA-4156-8157-B5634104FE56}" type="datetime1">
              <a:rPr lang="en-AU" smtClean="0"/>
              <a:t>6/02/2021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39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E63F-B0A0-4D7F-9F91-6C92BFF62F4E}" type="datetime1">
              <a:rPr lang="en-AU" smtClean="0"/>
              <a:t>6/02/2021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918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543F7-A4E1-4CA5-B96D-5C7465A6842E}" type="datetime1">
              <a:rPr lang="en-AU" smtClean="0"/>
              <a:t>6/02/2021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6377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49B1C-F7D9-467F-85C8-EA3BDA4A8AAF}" type="datetime1">
              <a:rPr lang="en-AU" smtClean="0"/>
              <a:t>6/02/2021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7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F4A5-3746-4B83-A234-29081F124231}" type="datetime1">
              <a:rPr lang="en-AU" smtClean="0"/>
              <a:t>6/02/2021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205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4732-D77F-4231-B3BE-7E8F8C523935}" type="datetime1">
              <a:rPr lang="en-AU" smtClean="0"/>
              <a:t>6/02/2021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5120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7B9B-5346-47E2-BEA7-BE90103BFDE2}" type="datetime1">
              <a:rPr lang="en-AU" smtClean="0"/>
              <a:t>6/02/2021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700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DB85-68D7-4E95-B39A-F1C75C979360}" type="datetime1">
              <a:rPr lang="en-AU" smtClean="0"/>
              <a:t>6/02/2021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524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03AFD7B-6619-4099-9070-21A59E5B9D8B}" type="datetime1">
              <a:rPr lang="en-AU" smtClean="0"/>
              <a:t>6/02/2021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572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37863-70A2-4BED-9E81-E174E72D7882}" type="datetime1">
              <a:rPr lang="en-AU" smtClean="0"/>
              <a:t>6/02/2021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956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642EE25-7A4A-470A-8E5D-9F7D63BFC9F0}" type="datetime1">
              <a:rPr lang="en-AU" smtClean="0"/>
              <a:t>6/02/2021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04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188.emf"/><Relationship Id="rId5" Type="http://schemas.openxmlformats.org/officeDocument/2006/relationships/image" Target="../media/image30.png"/><Relationship Id="rId10" Type="http://schemas.openxmlformats.org/officeDocument/2006/relationships/customXml" Target="../ink/ink1.xml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224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23.emf"/><Relationship Id="rId4" Type="http://schemas.openxmlformats.org/officeDocument/2006/relationships/customXml" Target="../ink/ink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emf"/><Relationship Id="rId3" Type="http://schemas.openxmlformats.org/officeDocument/2006/relationships/image" Target="../media/image67.png"/><Relationship Id="rId7" Type="http://schemas.openxmlformats.org/officeDocument/2006/relationships/customXml" Target="../ink/ink5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emf"/><Relationship Id="rId5" Type="http://schemas.openxmlformats.org/officeDocument/2006/relationships/customXml" Target="../ink/ink4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250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emf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emf"/><Relationship Id="rId5" Type="http://schemas.openxmlformats.org/officeDocument/2006/relationships/customXml" Target="../ink/ink8.xml"/><Relationship Id="rId4" Type="http://schemas.openxmlformats.org/officeDocument/2006/relationships/image" Target="../media/image25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emf"/><Relationship Id="rId5" Type="http://schemas.openxmlformats.org/officeDocument/2006/relationships/customXml" Target="../ink/ink10.xml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6.emf"/><Relationship Id="rId5" Type="http://schemas.openxmlformats.org/officeDocument/2006/relationships/image" Target="../media/image101.png"/><Relationship Id="rId10" Type="http://schemas.openxmlformats.org/officeDocument/2006/relationships/customXml" Target="../ink/ink11.xml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image" Target="../media/image107.png"/><Relationship Id="rId7" Type="http://schemas.openxmlformats.org/officeDocument/2006/relationships/customXml" Target="../ink/ink13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279.emf"/><Relationship Id="rId4" Type="http://schemas.openxmlformats.org/officeDocument/2006/relationships/customXml" Target="../ink/ink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customXml" Target="../ink/ink16.xml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18.e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customXml" Target="../ink/ink15.xml"/><Relationship Id="rId5" Type="http://schemas.openxmlformats.org/officeDocument/2006/relationships/image" Target="../media/image113.png"/><Relationship Id="rId10" Type="http://schemas.openxmlformats.org/officeDocument/2006/relationships/image" Target="../media/image117.emf"/><Relationship Id="rId4" Type="http://schemas.openxmlformats.org/officeDocument/2006/relationships/image" Target="../media/image112.png"/><Relationship Id="rId9" Type="http://schemas.openxmlformats.org/officeDocument/2006/relationships/customXml" Target="../ink/ink14.xml"/><Relationship Id="rId14" Type="http://schemas.openxmlformats.org/officeDocument/2006/relationships/image" Target="../media/image119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8.png"/><Relationship Id="rId7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emf"/><Relationship Id="rId5" Type="http://schemas.openxmlformats.org/officeDocument/2006/relationships/customXml" Target="../ink/ink17.xml"/><Relationship Id="rId4" Type="http://schemas.openxmlformats.org/officeDocument/2006/relationships/image" Target="../media/image1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798" y="309965"/>
            <a:ext cx="7418176" cy="1003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205" y="1559443"/>
            <a:ext cx="4342784" cy="436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6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33" y="166686"/>
            <a:ext cx="9258045" cy="1340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9" y="1601473"/>
            <a:ext cx="7503189" cy="600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30" y="2405598"/>
            <a:ext cx="3320555" cy="324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43" y="2933632"/>
            <a:ext cx="6132606" cy="698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21" y="3901327"/>
            <a:ext cx="3591817" cy="863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30" y="5079073"/>
            <a:ext cx="3751801" cy="494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525" y="5670847"/>
            <a:ext cx="1630185" cy="4337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325" y="5670847"/>
            <a:ext cx="820815" cy="4670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4482720" y="4062960"/>
              <a:ext cx="6063480" cy="15631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73360" y="4053600"/>
                <a:ext cx="6082200" cy="158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655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94" y="156960"/>
            <a:ext cx="9062652" cy="1015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22" y="1171977"/>
            <a:ext cx="10420958" cy="3354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94" y="4681335"/>
            <a:ext cx="7774134" cy="10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38" y="188153"/>
            <a:ext cx="8403894" cy="5201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29" y="927882"/>
            <a:ext cx="2356893" cy="411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325" y="1567309"/>
            <a:ext cx="2962582" cy="456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10" y="2361059"/>
            <a:ext cx="8414577" cy="15026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816" y="4114106"/>
            <a:ext cx="5714866" cy="1011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959" y="5376326"/>
            <a:ext cx="9022128" cy="5608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8236" y="2444963"/>
            <a:ext cx="2661183" cy="240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8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13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2" y="161992"/>
            <a:ext cx="8542934" cy="2078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85" y="2465478"/>
            <a:ext cx="104298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3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26" y="210827"/>
            <a:ext cx="7150256" cy="156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07" y="149289"/>
            <a:ext cx="7287435" cy="61488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32572" y="-12994810"/>
            <a:ext cx="109847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91" y="133887"/>
            <a:ext cx="8316533" cy="3494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95" y="3628600"/>
            <a:ext cx="7549637" cy="273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1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6" y="114500"/>
            <a:ext cx="8030189" cy="23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0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94" y="0"/>
            <a:ext cx="8200061" cy="629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1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16" y="4582777"/>
            <a:ext cx="9878445" cy="1633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99" y="170510"/>
            <a:ext cx="4018606" cy="563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071" y="1063535"/>
            <a:ext cx="3930740" cy="31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2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97" y="229654"/>
            <a:ext cx="10330759" cy="41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37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9" y="170711"/>
            <a:ext cx="9520797" cy="9626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9" y="1328401"/>
            <a:ext cx="5244502" cy="9769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2973600" y="2348640"/>
              <a:ext cx="2634480" cy="723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4240" y="2339280"/>
                <a:ext cx="2653200" cy="7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2973600" y="2890082"/>
              <a:ext cx="8796240" cy="18129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64240" y="2880722"/>
                <a:ext cx="8814960" cy="183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45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46" y="981442"/>
            <a:ext cx="9369966" cy="21352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157" y="258181"/>
            <a:ext cx="2250601" cy="424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628" y="239250"/>
            <a:ext cx="900516" cy="4819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382" y="3216957"/>
            <a:ext cx="3268618" cy="222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07" y="141668"/>
            <a:ext cx="9835702" cy="1785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06" y="2402333"/>
            <a:ext cx="9907803" cy="274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7" y="1034804"/>
            <a:ext cx="12112143" cy="259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0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65" y="124830"/>
            <a:ext cx="10008640" cy="87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872" y="655170"/>
            <a:ext cx="3901432" cy="349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07" y="1188137"/>
            <a:ext cx="5244502" cy="9769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2973600" y="2348640"/>
              <a:ext cx="2634480" cy="7236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4240" y="2339280"/>
                <a:ext cx="2653200" cy="7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2973600" y="2890082"/>
              <a:ext cx="8796240" cy="18129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64240" y="2880722"/>
                <a:ext cx="8814960" cy="183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211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2" y="543560"/>
            <a:ext cx="9369966" cy="21352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746" y="3125541"/>
            <a:ext cx="3108183" cy="2103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92" y="5228823"/>
            <a:ext cx="6836223" cy="78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9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57" y="117318"/>
            <a:ext cx="9580406" cy="1745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817" y="2241191"/>
            <a:ext cx="7879424" cy="279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79" y="282933"/>
            <a:ext cx="9971171" cy="1198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14" y="2128310"/>
            <a:ext cx="4324853" cy="3507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618" y="2052309"/>
            <a:ext cx="4012328" cy="383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1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42" y="150991"/>
            <a:ext cx="10382786" cy="1562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40" y="2384804"/>
            <a:ext cx="8294589" cy="292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9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31" y="4372731"/>
            <a:ext cx="10572363" cy="17230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63" y="337059"/>
            <a:ext cx="4324853" cy="3507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130" y="272163"/>
            <a:ext cx="4012328" cy="383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6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82" y="117921"/>
            <a:ext cx="8964325" cy="1957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82" y="2114147"/>
            <a:ext cx="9938404" cy="410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58" y="2807662"/>
            <a:ext cx="8845949" cy="321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69" y="3762576"/>
            <a:ext cx="8815455" cy="174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13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65" y="115910"/>
            <a:ext cx="9626345" cy="1395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95" y="1676534"/>
            <a:ext cx="10399077" cy="177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94" y="136301"/>
            <a:ext cx="10270672" cy="881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4" y="1110667"/>
            <a:ext cx="3800174" cy="524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693" y="1728852"/>
            <a:ext cx="3627995" cy="5249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14" y="4206082"/>
            <a:ext cx="8971546" cy="20346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1223280" y="2232360"/>
              <a:ext cx="9555120" cy="3813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920" y="2223000"/>
                <a:ext cx="9573840" cy="383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732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32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35" y="2373444"/>
            <a:ext cx="4117125" cy="618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393200" y="285840"/>
              <a:ext cx="4482720" cy="446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3840" y="276480"/>
                <a:ext cx="450144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2321640" y="258840"/>
              <a:ext cx="3438360" cy="643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2280" y="249480"/>
                <a:ext cx="345708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294920" y="1598400"/>
              <a:ext cx="5322240" cy="37508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5560" y="1589040"/>
                <a:ext cx="5340960" cy="376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20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41" y="377219"/>
            <a:ext cx="4117125" cy="6181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72" y="1932065"/>
            <a:ext cx="5680415" cy="1918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299" y="1103675"/>
            <a:ext cx="4151403" cy="43956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098360" y="839520"/>
              <a:ext cx="6697440" cy="4179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9000" y="830160"/>
                <a:ext cx="6716160" cy="41979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7080" y="5769982"/>
            <a:ext cx="2171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7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587" y="0"/>
            <a:ext cx="4559124" cy="759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6" y="3175515"/>
            <a:ext cx="10602955" cy="1654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10" y="759854"/>
            <a:ext cx="10610973" cy="2292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16" y="5105601"/>
            <a:ext cx="9717512" cy="76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72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8" y="255966"/>
            <a:ext cx="10479312" cy="1697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88" y="1890168"/>
            <a:ext cx="8569683" cy="459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57" y="2349788"/>
            <a:ext cx="10073023" cy="1873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05" y="4586702"/>
            <a:ext cx="10898783" cy="126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1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5" y="111281"/>
            <a:ext cx="9750649" cy="1237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83" y="1939142"/>
            <a:ext cx="11780835" cy="25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8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566" y="3247074"/>
            <a:ext cx="3885434" cy="1942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83" y="171851"/>
            <a:ext cx="10238703" cy="15016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84" y="1845300"/>
            <a:ext cx="2582664" cy="4213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332" y="1884002"/>
            <a:ext cx="2876764" cy="3439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6030" y="2542389"/>
            <a:ext cx="2048161" cy="4369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534" y="3234382"/>
            <a:ext cx="5823081" cy="447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41" y="4145822"/>
            <a:ext cx="4848143" cy="5428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183" y="4750402"/>
            <a:ext cx="8493415" cy="12934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2366280" y="2286000"/>
              <a:ext cx="6545880" cy="39560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56920" y="2276640"/>
                <a:ext cx="6564600" cy="397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33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167" y="178091"/>
            <a:ext cx="2595558" cy="581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368" y="759854"/>
            <a:ext cx="2193155" cy="6041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410840" y="1527120"/>
              <a:ext cx="4098960" cy="1839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1480" y="1517760"/>
                <a:ext cx="4117680" cy="18583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7" y="4224138"/>
            <a:ext cx="11645315" cy="1043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3544920" y="767880"/>
              <a:ext cx="4492080" cy="4313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35560" y="758520"/>
                <a:ext cx="4510800" cy="43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62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74" y="156894"/>
            <a:ext cx="9917000" cy="27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5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86" y="534505"/>
            <a:ext cx="4416916" cy="4767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47" y="949499"/>
            <a:ext cx="4529884" cy="28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89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1" y="237387"/>
            <a:ext cx="9160787" cy="741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70" y="1087795"/>
            <a:ext cx="10550647" cy="1552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70" y="2850458"/>
            <a:ext cx="2690479" cy="538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989" y="2667251"/>
            <a:ext cx="3342725" cy="3234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587" y="3119506"/>
            <a:ext cx="2304179" cy="25165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70" y="4406070"/>
            <a:ext cx="2086742" cy="480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149" y="5394705"/>
            <a:ext cx="5062526" cy="7612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/>
              <p14:cNvContentPartPr/>
              <p14:nvPr/>
            </p14:nvContentPartPr>
            <p14:xfrm>
              <a:off x="544680" y="3571920"/>
              <a:ext cx="2188080" cy="14824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5320" y="3562560"/>
                <a:ext cx="2206800" cy="15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/>
              <p14:cNvContentPartPr/>
              <p14:nvPr/>
            </p14:nvContentPartPr>
            <p14:xfrm>
              <a:off x="714240" y="4920120"/>
              <a:ext cx="4536720" cy="16167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880" y="4910760"/>
                <a:ext cx="4555440" cy="163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/>
              <p14:cNvContentPartPr/>
              <p14:nvPr/>
            </p14:nvContentPartPr>
            <p14:xfrm>
              <a:off x="1455480" y="2491560"/>
              <a:ext cx="8108640" cy="23842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46120" y="2482200"/>
                <a:ext cx="8127360" cy="240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83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53" y="111952"/>
            <a:ext cx="8668184" cy="699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321" y="811369"/>
            <a:ext cx="2867025" cy="600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609" y="1466023"/>
            <a:ext cx="3381375" cy="666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714320" y="1535760"/>
              <a:ext cx="7287120" cy="1581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04960" y="1526400"/>
                <a:ext cx="7305840" cy="15998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158" y="3378405"/>
            <a:ext cx="10005652" cy="13759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320" y="5152797"/>
            <a:ext cx="6062473" cy="68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969" y="305135"/>
            <a:ext cx="2295525" cy="581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12520" y="633960"/>
              <a:ext cx="8439120" cy="3375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160" y="624600"/>
                <a:ext cx="8457840" cy="33944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19" y="4682282"/>
            <a:ext cx="9743951" cy="73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9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55" y="132410"/>
            <a:ext cx="2963856" cy="601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9" y="734095"/>
            <a:ext cx="10644591" cy="2368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53" y="3369652"/>
            <a:ext cx="11006344" cy="14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8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98" y="132679"/>
            <a:ext cx="8654201" cy="1758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89" y="1546737"/>
            <a:ext cx="3376941" cy="2747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98" y="2099227"/>
            <a:ext cx="2098384" cy="5122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78" y="2920316"/>
            <a:ext cx="5268971" cy="4804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00" y="3621908"/>
            <a:ext cx="5182313" cy="383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68" y="4430118"/>
            <a:ext cx="9078307" cy="3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778" y="4960845"/>
            <a:ext cx="3022245" cy="33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8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6" y="20777"/>
            <a:ext cx="9323861" cy="951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86" y="1175579"/>
            <a:ext cx="8943377" cy="608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95" y="2157508"/>
            <a:ext cx="6745980" cy="1071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43" y="2050843"/>
            <a:ext cx="459840" cy="4072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268" y="3454464"/>
            <a:ext cx="9153395" cy="15600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5827" y="4899686"/>
            <a:ext cx="5462252" cy="134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8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24" y="214580"/>
            <a:ext cx="11238074" cy="577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2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91" y="157162"/>
            <a:ext cx="6165091" cy="1310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43" y="1468129"/>
            <a:ext cx="7601420" cy="1276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464" y="2890200"/>
            <a:ext cx="6133978" cy="1016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702" y="4021293"/>
            <a:ext cx="9174185" cy="21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00" y="392067"/>
            <a:ext cx="9836666" cy="515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4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6" y="127848"/>
            <a:ext cx="9469661" cy="1076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22" y="1253887"/>
            <a:ext cx="7205193" cy="311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08" y="4268956"/>
            <a:ext cx="8209881" cy="199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2" y="454986"/>
            <a:ext cx="9059086" cy="387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34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97" y="173730"/>
            <a:ext cx="8511125" cy="1059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521" y="1643465"/>
            <a:ext cx="23526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51</a:t>
            </a:fld>
            <a:endParaRPr lang="en-AU"/>
          </a:p>
        </p:txBody>
      </p:sp>
      <p:sp>
        <p:nvSpPr>
          <p:cNvPr id="4" name="Rounded Rectangle 3"/>
          <p:cNvSpPr/>
          <p:nvPr/>
        </p:nvSpPr>
        <p:spPr>
          <a:xfrm>
            <a:off x="545873" y="875211"/>
            <a:ext cx="11027818" cy="497694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8777" y="2090057"/>
            <a:ext cx="619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The End</a:t>
            </a:r>
          </a:p>
          <a:p>
            <a:endParaRPr lang="en-US" sz="9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2012840" y="25128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03480" y="241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358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131" y="1764585"/>
            <a:ext cx="3546654" cy="2678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01" y="176749"/>
            <a:ext cx="10335697" cy="156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87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44" y="361902"/>
            <a:ext cx="10519802" cy="1191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43" y="1770174"/>
            <a:ext cx="3422271" cy="34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81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23" y="1798638"/>
            <a:ext cx="3992452" cy="3930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7" y="0"/>
            <a:ext cx="7597486" cy="12492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61" y="1676195"/>
            <a:ext cx="3833639" cy="5071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51" y="2447237"/>
            <a:ext cx="4462359" cy="326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551" y="3191717"/>
            <a:ext cx="3777589" cy="3792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520" y="3971375"/>
            <a:ext cx="1466027" cy="3598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7747" y="3945512"/>
            <a:ext cx="5538705" cy="3776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520" y="4677258"/>
            <a:ext cx="5204657" cy="3425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3746" y="4677258"/>
            <a:ext cx="2503577" cy="22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45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97" y="127179"/>
            <a:ext cx="9831639" cy="1534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84" y="2109698"/>
            <a:ext cx="9256352" cy="2436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49" y="4864456"/>
            <a:ext cx="9313809" cy="108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4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64392</TotalTime>
  <Words>53</Words>
  <Application>Microsoft Office PowerPoint</Application>
  <PresentationFormat>Widescreen</PresentationFormat>
  <Paragraphs>52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dc:creator>Osama Sohrab</dc:creator>
  <cp:lastModifiedBy>Saad Ahmad</cp:lastModifiedBy>
  <cp:revision>1634</cp:revision>
  <dcterms:created xsi:type="dcterms:W3CDTF">2017-11-23T06:01:10Z</dcterms:created>
  <dcterms:modified xsi:type="dcterms:W3CDTF">2021-02-05T23:40:18Z</dcterms:modified>
</cp:coreProperties>
</file>